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4.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30"/>
  </p:notesMasterIdLst>
  <p:sldIdLst>
    <p:sldId id="256" r:id="rId5"/>
    <p:sldId id="259" r:id="rId6"/>
    <p:sldId id="261" r:id="rId7"/>
    <p:sldId id="262" r:id="rId8"/>
    <p:sldId id="263" r:id="rId9"/>
    <p:sldId id="284" r:id="rId10"/>
    <p:sldId id="272" r:id="rId11"/>
    <p:sldId id="281" r:id="rId12"/>
    <p:sldId id="264" r:id="rId13"/>
    <p:sldId id="265" r:id="rId14"/>
    <p:sldId id="266" r:id="rId15"/>
    <p:sldId id="267" r:id="rId16"/>
    <p:sldId id="283" r:id="rId17"/>
    <p:sldId id="270" r:id="rId18"/>
    <p:sldId id="271" r:id="rId19"/>
    <p:sldId id="273" r:id="rId20"/>
    <p:sldId id="286" r:id="rId21"/>
    <p:sldId id="274" r:id="rId22"/>
    <p:sldId id="275" r:id="rId23"/>
    <p:sldId id="277" r:id="rId24"/>
    <p:sldId id="276" r:id="rId25"/>
    <p:sldId id="279" r:id="rId26"/>
    <p:sldId id="280" r:id="rId27"/>
    <p:sldId id="285" r:id="rId28"/>
    <p:sldId id="282" r:id="rId29"/>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zione predefinita" id="{78166305-3A56-44D4-B1A6-E648FD36208E}">
          <p14:sldIdLst>
            <p14:sldId id="256"/>
            <p14:sldId id="259"/>
            <p14:sldId id="261"/>
            <p14:sldId id="262"/>
            <p14:sldId id="263"/>
            <p14:sldId id="284"/>
            <p14:sldId id="272"/>
            <p14:sldId id="281"/>
          </p14:sldIdLst>
        </p14:section>
        <p14:section name="localization" id="{693F7D05-2633-4309-9F43-3134274365DC}">
          <p14:sldIdLst>
            <p14:sldId id="264"/>
            <p14:sldId id="265"/>
            <p14:sldId id="266"/>
            <p14:sldId id="267"/>
            <p14:sldId id="283"/>
            <p14:sldId id="270"/>
          </p14:sldIdLst>
        </p14:section>
        <p14:section name="sensing" id="{0CF39717-284B-4C8D-920A-6A6D963008E4}">
          <p14:sldIdLst>
            <p14:sldId id="271"/>
            <p14:sldId id="273"/>
            <p14:sldId id="286"/>
            <p14:sldId id="274"/>
            <p14:sldId id="275"/>
            <p14:sldId id="277"/>
            <p14:sldId id="276"/>
            <p14:sldId id="279"/>
            <p14:sldId id="280"/>
            <p14:sldId id="285"/>
            <p14:sldId id="282"/>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0C653"/>
    <a:srgbClr val="D9D9D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5712894-75D8-BA81-B7D9-9C9AAB55096B}" v="507" dt="2024-11-05T10:03:37.424"/>
    <p1510:client id="{66C7C77A-C5EC-0813-C571-78C266D8B57D}" v="310" dt="2024-11-04T21:02:06.829"/>
    <p1510:client id="{B19CC9AB-B466-C162-1A44-8AAAF1961F20}" v="568" dt="2024-11-04T22:28:07.935"/>
    <p1510:client id="{B28EA449-2819-49A2-96EC-A21F947F6814}" v="7685" dt="2024-11-05T01:46:14.155"/>
    <p1510:client id="{C36332DF-9936-3C1A-420F-B962A4492141}" v="3037" dt="2024-11-05T00:28:42.865"/>
    <p1510:client id="{D5656A95-5643-423C-8735-B0D2B248D016}" v="1628" dt="2024-11-05T09:57:27.086"/>
  </p1510:revLst>
</p1510:revInfo>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0"/>
        <p:guide pos="3840"/>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 Id="rId35" Type="http://schemas.microsoft.com/office/2015/10/relationships/revisionInfo" Target="revisionInfo.xml"/><Relationship Id="rId8" Type="http://schemas.openxmlformats.org/officeDocument/2006/relationships/slide" Target="slides/slide4.xml"/></Relationships>
</file>

<file path=ppt/diagrams/_rels/data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rawing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33169E7-9CA3-41B2-850E-B2D866776638}" type="doc">
      <dgm:prSet loTypeId="urn:microsoft.com/office/officeart/2018/2/layout/IconLabelDescriptionList" loCatId="icon" qsTypeId="urn:microsoft.com/office/officeart/2005/8/quickstyle/simple1" qsCatId="simple" csTypeId="urn:microsoft.com/office/officeart/2018/5/colors/Iconchunking_neutralbg_colorful5" csCatId="colorful" phldr="1"/>
      <dgm:spPr/>
      <dgm:t>
        <a:bodyPr/>
        <a:lstStyle/>
        <a:p>
          <a:endParaRPr lang="en-US"/>
        </a:p>
      </dgm:t>
    </dgm:pt>
    <dgm:pt modelId="{F2890F5E-3A4B-4FDA-A1A9-E236BE299C67}">
      <dgm:prSet/>
      <dgm:spPr/>
      <dgm:t>
        <a:bodyPr/>
        <a:lstStyle/>
        <a:p>
          <a:pPr>
            <a:lnSpc>
              <a:spcPct val="100000"/>
            </a:lnSpc>
            <a:defRPr b="1"/>
          </a:pPr>
          <a:r>
            <a:rPr lang="en-US"/>
            <a:t>1. Box</a:t>
          </a:r>
          <a:r>
            <a:rPr lang="en-US" baseline="0"/>
            <a:t> </a:t>
          </a:r>
          <a:r>
            <a:rPr lang="en-US"/>
            <a:t>L</a:t>
          </a:r>
          <a:r>
            <a:rPr lang="en-US" baseline="0"/>
            <a:t>ocalization</a:t>
          </a:r>
          <a:endParaRPr lang="en-US"/>
        </a:p>
      </dgm:t>
    </dgm:pt>
    <dgm:pt modelId="{3D6A8AF0-998D-4CFC-B096-A6456055AA04}" type="parTrans" cxnId="{61CB837F-C559-47A1-BA51-1399967A5704}">
      <dgm:prSet/>
      <dgm:spPr/>
      <dgm:t>
        <a:bodyPr/>
        <a:lstStyle/>
        <a:p>
          <a:endParaRPr lang="en-US"/>
        </a:p>
      </dgm:t>
    </dgm:pt>
    <dgm:pt modelId="{7814F73A-E4F0-4807-8755-1210409EAE98}" type="sibTrans" cxnId="{61CB837F-C559-47A1-BA51-1399967A5704}">
      <dgm:prSet/>
      <dgm:spPr/>
      <dgm:t>
        <a:bodyPr/>
        <a:lstStyle/>
        <a:p>
          <a:endParaRPr lang="en-US"/>
        </a:p>
      </dgm:t>
    </dgm:pt>
    <dgm:pt modelId="{75295856-BB41-4C6C-9D6E-823277D7F911}">
      <dgm:prSet/>
      <dgm:spPr/>
      <dgm:t>
        <a:bodyPr/>
        <a:lstStyle/>
        <a:p>
          <a:pPr>
            <a:lnSpc>
              <a:spcPct val="100000"/>
            </a:lnSpc>
          </a:pPr>
          <a:r>
            <a:rPr lang="en-US">
              <a:latin typeface="Avenir Next LT Pro Light" panose="02020404030301010803"/>
            </a:rPr>
            <a:t>Identify</a:t>
          </a:r>
          <a:r>
            <a:rPr lang="en-US"/>
            <a:t> the correct push point based on </a:t>
          </a:r>
          <a:r>
            <a:rPr lang="en-US">
              <a:latin typeface="Avenir Next LT Pro Light" panose="02020404030301010803"/>
            </a:rPr>
            <a:t> </a:t>
          </a:r>
          <a:r>
            <a:rPr lang="en-US"/>
            <a:t>the </a:t>
          </a:r>
          <a:r>
            <a:rPr lang="en-US">
              <a:latin typeface="Avenir Next LT Pro Light" panose="02020404030301010803"/>
            </a:rPr>
            <a:t>collected image</a:t>
          </a:r>
          <a:endParaRPr lang="en-US"/>
        </a:p>
      </dgm:t>
    </dgm:pt>
    <dgm:pt modelId="{62018B42-9401-4CF4-A104-88790ADEFFB4}" type="parTrans" cxnId="{165CE1EF-DA7B-473D-9C01-E8B3A29CC46A}">
      <dgm:prSet/>
      <dgm:spPr/>
      <dgm:t>
        <a:bodyPr/>
        <a:lstStyle/>
        <a:p>
          <a:endParaRPr lang="en-US"/>
        </a:p>
      </dgm:t>
    </dgm:pt>
    <dgm:pt modelId="{176473A1-34DA-4E51-9F3B-9E8915F0C57F}" type="sibTrans" cxnId="{165CE1EF-DA7B-473D-9C01-E8B3A29CC46A}">
      <dgm:prSet/>
      <dgm:spPr/>
      <dgm:t>
        <a:bodyPr/>
        <a:lstStyle/>
        <a:p>
          <a:endParaRPr lang="en-US"/>
        </a:p>
      </dgm:t>
    </dgm:pt>
    <dgm:pt modelId="{63F54A6A-2C57-422E-A844-00D9A077B2C3}">
      <dgm:prSet/>
      <dgm:spPr/>
      <dgm:t>
        <a:bodyPr/>
        <a:lstStyle/>
        <a:p>
          <a:pPr>
            <a:lnSpc>
              <a:spcPct val="100000"/>
            </a:lnSpc>
            <a:defRPr b="1"/>
          </a:pPr>
          <a:r>
            <a:rPr lang="en-US"/>
            <a:t>2. Sensing </a:t>
          </a:r>
        </a:p>
      </dgm:t>
    </dgm:pt>
    <dgm:pt modelId="{4D6EF117-B1D1-4253-9BE0-458FCBF76C36}" type="parTrans" cxnId="{25EE97C2-3255-4A30-9FB5-15363B8C2F6B}">
      <dgm:prSet/>
      <dgm:spPr/>
      <dgm:t>
        <a:bodyPr/>
        <a:lstStyle/>
        <a:p>
          <a:endParaRPr lang="en-US"/>
        </a:p>
      </dgm:t>
    </dgm:pt>
    <dgm:pt modelId="{FB402BD2-B939-4E38-9F64-9ADC5BE0A5BB}" type="sibTrans" cxnId="{25EE97C2-3255-4A30-9FB5-15363B8C2F6B}">
      <dgm:prSet/>
      <dgm:spPr/>
      <dgm:t>
        <a:bodyPr/>
        <a:lstStyle/>
        <a:p>
          <a:endParaRPr lang="en-US"/>
        </a:p>
      </dgm:t>
    </dgm:pt>
    <dgm:pt modelId="{D0EFE205-9685-42A0-B786-09F55CCE03AA}">
      <dgm:prSet/>
      <dgm:spPr/>
      <dgm:t>
        <a:bodyPr/>
        <a:lstStyle/>
        <a:p>
          <a:pPr>
            <a:lnSpc>
              <a:spcPct val="100000"/>
            </a:lnSpc>
          </a:pPr>
          <a:r>
            <a:rPr lang="en-US"/>
            <a:t>Sense force through controlled pushing interactions.</a:t>
          </a:r>
        </a:p>
      </dgm:t>
    </dgm:pt>
    <dgm:pt modelId="{5588D444-56FC-4635-A634-4C19A5028579}" type="parTrans" cxnId="{D6EE9DE7-4160-48F3-B7AF-914013022B4D}">
      <dgm:prSet/>
      <dgm:spPr/>
      <dgm:t>
        <a:bodyPr/>
        <a:lstStyle/>
        <a:p>
          <a:endParaRPr lang="en-US"/>
        </a:p>
      </dgm:t>
    </dgm:pt>
    <dgm:pt modelId="{2F9AE5B2-7C9F-45CA-948B-E1C746E80CA7}" type="sibTrans" cxnId="{D6EE9DE7-4160-48F3-B7AF-914013022B4D}">
      <dgm:prSet/>
      <dgm:spPr/>
      <dgm:t>
        <a:bodyPr/>
        <a:lstStyle/>
        <a:p>
          <a:endParaRPr lang="en-US"/>
        </a:p>
      </dgm:t>
    </dgm:pt>
    <dgm:pt modelId="{636C9160-D0A2-4351-A726-469BCE07F7FC}">
      <dgm:prSet/>
      <dgm:spPr/>
      <dgm:t>
        <a:bodyPr/>
        <a:lstStyle/>
        <a:p>
          <a:pPr>
            <a:lnSpc>
              <a:spcPct val="100000"/>
            </a:lnSpc>
            <a:defRPr b="1"/>
          </a:pPr>
          <a:r>
            <a:rPr lang="en-US"/>
            <a:t>3. Sorting</a:t>
          </a:r>
        </a:p>
      </dgm:t>
    </dgm:pt>
    <dgm:pt modelId="{BD5802F0-773D-4128-B317-10D586012DFE}" type="parTrans" cxnId="{15E25C39-11E6-4659-8B7D-40FB1922940E}">
      <dgm:prSet/>
      <dgm:spPr/>
      <dgm:t>
        <a:bodyPr/>
        <a:lstStyle/>
        <a:p>
          <a:endParaRPr lang="en-US"/>
        </a:p>
      </dgm:t>
    </dgm:pt>
    <dgm:pt modelId="{01FEE637-84B3-4666-A22A-7A1A5971CDEB}" type="sibTrans" cxnId="{15E25C39-11E6-4659-8B7D-40FB1922940E}">
      <dgm:prSet/>
      <dgm:spPr/>
      <dgm:t>
        <a:bodyPr/>
        <a:lstStyle/>
        <a:p>
          <a:endParaRPr lang="en-US"/>
        </a:p>
      </dgm:t>
    </dgm:pt>
    <dgm:pt modelId="{9034160A-C9C0-4A08-8106-975CA93B6CEC}">
      <dgm:prSet/>
      <dgm:spPr/>
      <dgm:t>
        <a:bodyPr/>
        <a:lstStyle/>
        <a:p>
          <a:pPr>
            <a:lnSpc>
              <a:spcPct val="100000"/>
            </a:lnSpc>
          </a:pPr>
          <a:r>
            <a:rPr lang="en-US"/>
            <a:t>Push the box into </a:t>
          </a:r>
          <a:r>
            <a:rPr lang="en-US">
              <a:latin typeface="Avenir Next LT Pro Light" panose="02020404030301010803"/>
            </a:rPr>
            <a:t> the</a:t>
          </a:r>
          <a:r>
            <a:rPr lang="en-US"/>
            <a:t> correct disposal bin.</a:t>
          </a:r>
        </a:p>
      </dgm:t>
    </dgm:pt>
    <dgm:pt modelId="{D10EA250-E4DE-40D4-9D41-5EF61C7C3D7C}" type="parTrans" cxnId="{9C6E0A62-9F9E-4155-881E-2559DECBB143}">
      <dgm:prSet/>
      <dgm:spPr/>
      <dgm:t>
        <a:bodyPr/>
        <a:lstStyle/>
        <a:p>
          <a:endParaRPr lang="en-US"/>
        </a:p>
      </dgm:t>
    </dgm:pt>
    <dgm:pt modelId="{B8364CF2-8A45-42ED-AA13-5B02CF3286E9}" type="sibTrans" cxnId="{9C6E0A62-9F9E-4155-881E-2559DECBB143}">
      <dgm:prSet/>
      <dgm:spPr/>
      <dgm:t>
        <a:bodyPr/>
        <a:lstStyle/>
        <a:p>
          <a:endParaRPr lang="en-US"/>
        </a:p>
      </dgm:t>
    </dgm:pt>
    <dgm:pt modelId="{8DBD353F-FF21-4E94-91C9-06B859B79450}" type="pres">
      <dgm:prSet presAssocID="{C33169E7-9CA3-41B2-850E-B2D866776638}" presName="root" presStyleCnt="0">
        <dgm:presLayoutVars>
          <dgm:dir/>
          <dgm:resizeHandles val="exact"/>
        </dgm:presLayoutVars>
      </dgm:prSet>
      <dgm:spPr/>
    </dgm:pt>
    <dgm:pt modelId="{39E7F405-26DF-4793-91EE-A1FDC7DEE688}" type="pres">
      <dgm:prSet presAssocID="{F2890F5E-3A4B-4FDA-A1A9-E236BE299C67}" presName="compNode" presStyleCnt="0"/>
      <dgm:spPr/>
    </dgm:pt>
    <dgm:pt modelId="{E46FDF4F-74EA-4055-B2A4-C0740D7811F6}" type="pres">
      <dgm:prSet presAssocID="{F2890F5E-3A4B-4FDA-A1A9-E236BE299C67}"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catola"/>
        </a:ext>
      </dgm:extLst>
    </dgm:pt>
    <dgm:pt modelId="{49D00859-7E3F-47BF-8C23-D27FCE3892F8}" type="pres">
      <dgm:prSet presAssocID="{F2890F5E-3A4B-4FDA-A1A9-E236BE299C67}" presName="iconSpace" presStyleCnt="0"/>
      <dgm:spPr/>
    </dgm:pt>
    <dgm:pt modelId="{C99CE56E-B65B-4AD9-9E70-3D7FD9739CE4}" type="pres">
      <dgm:prSet presAssocID="{F2890F5E-3A4B-4FDA-A1A9-E236BE299C67}" presName="parTx" presStyleLbl="revTx" presStyleIdx="0" presStyleCnt="6">
        <dgm:presLayoutVars>
          <dgm:chMax val="0"/>
          <dgm:chPref val="0"/>
        </dgm:presLayoutVars>
      </dgm:prSet>
      <dgm:spPr/>
    </dgm:pt>
    <dgm:pt modelId="{C487DC57-425F-4E84-BF3B-54D0B293EFEC}" type="pres">
      <dgm:prSet presAssocID="{F2890F5E-3A4B-4FDA-A1A9-E236BE299C67}" presName="txSpace" presStyleCnt="0"/>
      <dgm:spPr/>
    </dgm:pt>
    <dgm:pt modelId="{A427773D-BED4-4805-AB5B-B970ABF9E7C5}" type="pres">
      <dgm:prSet presAssocID="{F2890F5E-3A4B-4FDA-A1A9-E236BE299C67}" presName="desTx" presStyleLbl="revTx" presStyleIdx="1" presStyleCnt="6">
        <dgm:presLayoutVars/>
      </dgm:prSet>
      <dgm:spPr/>
    </dgm:pt>
    <dgm:pt modelId="{1E8DB7A1-C531-4CE0-A4AB-9390CBE481CA}" type="pres">
      <dgm:prSet presAssocID="{7814F73A-E4F0-4807-8755-1210409EAE98}" presName="sibTrans" presStyleCnt="0"/>
      <dgm:spPr/>
    </dgm:pt>
    <dgm:pt modelId="{56E4D2C2-699A-4295-A133-8282EB658876}" type="pres">
      <dgm:prSet presAssocID="{63F54A6A-2C57-422E-A844-00D9A077B2C3}" presName="compNode" presStyleCnt="0"/>
      <dgm:spPr/>
    </dgm:pt>
    <dgm:pt modelId="{8F327831-27F7-4409-AA29-FDD1BFE69D72}" type="pres">
      <dgm:prSet presAssocID="{63F54A6A-2C57-422E-A844-00D9A077B2C3}" presName="iconRect" presStyleLbl="node1" presStyleIdx="1" presStyleCnt="3"/>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Contachilometri in basso con riempimento a tinta unita"/>
        </a:ext>
      </dgm:extLst>
    </dgm:pt>
    <dgm:pt modelId="{99ACB546-3664-441B-9419-D915303F0921}" type="pres">
      <dgm:prSet presAssocID="{63F54A6A-2C57-422E-A844-00D9A077B2C3}" presName="iconSpace" presStyleCnt="0"/>
      <dgm:spPr/>
    </dgm:pt>
    <dgm:pt modelId="{6B27A8F8-9C7B-407A-AD05-F18F3152DD92}" type="pres">
      <dgm:prSet presAssocID="{63F54A6A-2C57-422E-A844-00D9A077B2C3}" presName="parTx" presStyleLbl="revTx" presStyleIdx="2" presStyleCnt="6">
        <dgm:presLayoutVars>
          <dgm:chMax val="0"/>
          <dgm:chPref val="0"/>
        </dgm:presLayoutVars>
      </dgm:prSet>
      <dgm:spPr/>
    </dgm:pt>
    <dgm:pt modelId="{E39CBB0B-72FA-4234-A1FA-031CFBDEA900}" type="pres">
      <dgm:prSet presAssocID="{63F54A6A-2C57-422E-A844-00D9A077B2C3}" presName="txSpace" presStyleCnt="0"/>
      <dgm:spPr/>
    </dgm:pt>
    <dgm:pt modelId="{A5C76DCA-9321-4D9E-BAC1-214E6C6684CB}" type="pres">
      <dgm:prSet presAssocID="{63F54A6A-2C57-422E-A844-00D9A077B2C3}" presName="desTx" presStyleLbl="revTx" presStyleIdx="3" presStyleCnt="6" custScaleX="106896">
        <dgm:presLayoutVars/>
      </dgm:prSet>
      <dgm:spPr/>
    </dgm:pt>
    <dgm:pt modelId="{33714627-6F43-4660-9B49-34313506C5CA}" type="pres">
      <dgm:prSet presAssocID="{FB402BD2-B939-4E38-9F64-9ADC5BE0A5BB}" presName="sibTrans" presStyleCnt="0"/>
      <dgm:spPr/>
    </dgm:pt>
    <dgm:pt modelId="{0FE1A572-99BA-431A-A083-16F6DF0E6D35}" type="pres">
      <dgm:prSet presAssocID="{636C9160-D0A2-4351-A726-469BCE07F7FC}" presName="compNode" presStyleCnt="0"/>
      <dgm:spPr/>
    </dgm:pt>
    <dgm:pt modelId="{CEB8CB52-ADAC-423C-9B24-34C2543D3E7C}" type="pres">
      <dgm:prSet presAssocID="{636C9160-D0A2-4351-A726-469BCE07F7FC}" presName="iconRect" presStyleLbl="node1" presStyleIdx="2" presStyleCnt="3"/>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Grafico decisioni con riempimento a tinta unita"/>
        </a:ext>
      </dgm:extLst>
    </dgm:pt>
    <dgm:pt modelId="{D86E7227-A3AD-4D15-8DA7-07414F5F9CF6}" type="pres">
      <dgm:prSet presAssocID="{636C9160-D0A2-4351-A726-469BCE07F7FC}" presName="iconSpace" presStyleCnt="0"/>
      <dgm:spPr/>
    </dgm:pt>
    <dgm:pt modelId="{5DA70006-8389-4949-AB01-BC143A0A441C}" type="pres">
      <dgm:prSet presAssocID="{636C9160-D0A2-4351-A726-469BCE07F7FC}" presName="parTx" presStyleLbl="revTx" presStyleIdx="4" presStyleCnt="6">
        <dgm:presLayoutVars>
          <dgm:chMax val="0"/>
          <dgm:chPref val="0"/>
        </dgm:presLayoutVars>
      </dgm:prSet>
      <dgm:spPr/>
    </dgm:pt>
    <dgm:pt modelId="{9C9E152A-37BA-4C07-8CF4-32E28375BE56}" type="pres">
      <dgm:prSet presAssocID="{636C9160-D0A2-4351-A726-469BCE07F7FC}" presName="txSpace" presStyleCnt="0"/>
      <dgm:spPr/>
    </dgm:pt>
    <dgm:pt modelId="{68D3DEA4-4F22-411E-82C6-A59608BAF585}" type="pres">
      <dgm:prSet presAssocID="{636C9160-D0A2-4351-A726-469BCE07F7FC}" presName="desTx" presStyleLbl="revTx" presStyleIdx="5" presStyleCnt="6">
        <dgm:presLayoutVars/>
      </dgm:prSet>
      <dgm:spPr/>
    </dgm:pt>
  </dgm:ptLst>
  <dgm:cxnLst>
    <dgm:cxn modelId="{4C634B02-ED7E-40DB-9FD5-DF1F9E5D1397}" type="presOf" srcId="{636C9160-D0A2-4351-A726-469BCE07F7FC}" destId="{5DA70006-8389-4949-AB01-BC143A0A441C}" srcOrd="0" destOrd="0" presId="urn:microsoft.com/office/officeart/2018/2/layout/IconLabelDescriptionList"/>
    <dgm:cxn modelId="{EF416911-F707-4601-A695-8767D78A0205}" type="presOf" srcId="{9034160A-C9C0-4A08-8106-975CA93B6CEC}" destId="{68D3DEA4-4F22-411E-82C6-A59608BAF585}" srcOrd="0" destOrd="0" presId="urn:microsoft.com/office/officeart/2018/2/layout/IconLabelDescriptionList"/>
    <dgm:cxn modelId="{50A65131-6144-4AB6-A777-2850B8F4781D}" type="presOf" srcId="{C33169E7-9CA3-41B2-850E-B2D866776638}" destId="{8DBD353F-FF21-4E94-91C9-06B859B79450}" srcOrd="0" destOrd="0" presId="urn:microsoft.com/office/officeart/2018/2/layout/IconLabelDescriptionList"/>
    <dgm:cxn modelId="{15E25C39-11E6-4659-8B7D-40FB1922940E}" srcId="{C33169E7-9CA3-41B2-850E-B2D866776638}" destId="{636C9160-D0A2-4351-A726-469BCE07F7FC}" srcOrd="2" destOrd="0" parTransId="{BD5802F0-773D-4128-B317-10D586012DFE}" sibTransId="{01FEE637-84B3-4666-A22A-7A1A5971CDEB}"/>
    <dgm:cxn modelId="{1A8C7E5F-5894-4FFE-AC9B-BA8F3263CD49}" type="presOf" srcId="{63F54A6A-2C57-422E-A844-00D9A077B2C3}" destId="{6B27A8F8-9C7B-407A-AD05-F18F3152DD92}" srcOrd="0" destOrd="0" presId="urn:microsoft.com/office/officeart/2018/2/layout/IconLabelDescriptionList"/>
    <dgm:cxn modelId="{9C6E0A62-9F9E-4155-881E-2559DECBB143}" srcId="{636C9160-D0A2-4351-A726-469BCE07F7FC}" destId="{9034160A-C9C0-4A08-8106-975CA93B6CEC}" srcOrd="0" destOrd="0" parTransId="{D10EA250-E4DE-40D4-9D41-5EF61C7C3D7C}" sibTransId="{B8364CF2-8A45-42ED-AA13-5B02CF3286E9}"/>
    <dgm:cxn modelId="{61CB837F-C559-47A1-BA51-1399967A5704}" srcId="{C33169E7-9CA3-41B2-850E-B2D866776638}" destId="{F2890F5E-3A4B-4FDA-A1A9-E236BE299C67}" srcOrd="0" destOrd="0" parTransId="{3D6A8AF0-998D-4CFC-B096-A6456055AA04}" sibTransId="{7814F73A-E4F0-4807-8755-1210409EAE98}"/>
    <dgm:cxn modelId="{B4AAEEB6-2ED9-4928-A18B-D6E09863E5CD}" type="presOf" srcId="{D0EFE205-9685-42A0-B786-09F55CCE03AA}" destId="{A5C76DCA-9321-4D9E-BAC1-214E6C6684CB}" srcOrd="0" destOrd="0" presId="urn:microsoft.com/office/officeart/2018/2/layout/IconLabelDescriptionList"/>
    <dgm:cxn modelId="{9534FFB8-0C44-4C12-9BC3-FEF73753EB6F}" type="presOf" srcId="{75295856-BB41-4C6C-9D6E-823277D7F911}" destId="{A427773D-BED4-4805-AB5B-B970ABF9E7C5}" srcOrd="0" destOrd="0" presId="urn:microsoft.com/office/officeart/2018/2/layout/IconLabelDescriptionList"/>
    <dgm:cxn modelId="{BE218AC1-DBCE-41CC-9833-38A1CC570B1C}" type="presOf" srcId="{F2890F5E-3A4B-4FDA-A1A9-E236BE299C67}" destId="{C99CE56E-B65B-4AD9-9E70-3D7FD9739CE4}" srcOrd="0" destOrd="0" presId="urn:microsoft.com/office/officeart/2018/2/layout/IconLabelDescriptionList"/>
    <dgm:cxn modelId="{25EE97C2-3255-4A30-9FB5-15363B8C2F6B}" srcId="{C33169E7-9CA3-41B2-850E-B2D866776638}" destId="{63F54A6A-2C57-422E-A844-00D9A077B2C3}" srcOrd="1" destOrd="0" parTransId="{4D6EF117-B1D1-4253-9BE0-458FCBF76C36}" sibTransId="{FB402BD2-B939-4E38-9F64-9ADC5BE0A5BB}"/>
    <dgm:cxn modelId="{D6EE9DE7-4160-48F3-B7AF-914013022B4D}" srcId="{63F54A6A-2C57-422E-A844-00D9A077B2C3}" destId="{D0EFE205-9685-42A0-B786-09F55CCE03AA}" srcOrd="0" destOrd="0" parTransId="{5588D444-56FC-4635-A634-4C19A5028579}" sibTransId="{2F9AE5B2-7C9F-45CA-948B-E1C746E80CA7}"/>
    <dgm:cxn modelId="{165CE1EF-DA7B-473D-9C01-E8B3A29CC46A}" srcId="{F2890F5E-3A4B-4FDA-A1A9-E236BE299C67}" destId="{75295856-BB41-4C6C-9D6E-823277D7F911}" srcOrd="0" destOrd="0" parTransId="{62018B42-9401-4CF4-A104-88790ADEFFB4}" sibTransId="{176473A1-34DA-4E51-9F3B-9E8915F0C57F}"/>
    <dgm:cxn modelId="{BFC4ED12-7E6C-4FBE-92B1-28DA9F46F43D}" type="presParOf" srcId="{8DBD353F-FF21-4E94-91C9-06B859B79450}" destId="{39E7F405-26DF-4793-91EE-A1FDC7DEE688}" srcOrd="0" destOrd="0" presId="urn:microsoft.com/office/officeart/2018/2/layout/IconLabelDescriptionList"/>
    <dgm:cxn modelId="{A3E0504A-553D-4362-A3B3-7A62B6FF0775}" type="presParOf" srcId="{39E7F405-26DF-4793-91EE-A1FDC7DEE688}" destId="{E46FDF4F-74EA-4055-B2A4-C0740D7811F6}" srcOrd="0" destOrd="0" presId="urn:microsoft.com/office/officeart/2018/2/layout/IconLabelDescriptionList"/>
    <dgm:cxn modelId="{FE38810D-2C40-4AB5-9F32-EEF53759C44C}" type="presParOf" srcId="{39E7F405-26DF-4793-91EE-A1FDC7DEE688}" destId="{49D00859-7E3F-47BF-8C23-D27FCE3892F8}" srcOrd="1" destOrd="0" presId="urn:microsoft.com/office/officeart/2018/2/layout/IconLabelDescriptionList"/>
    <dgm:cxn modelId="{829D9F47-3F34-4755-9ADA-2F3EFF931D1E}" type="presParOf" srcId="{39E7F405-26DF-4793-91EE-A1FDC7DEE688}" destId="{C99CE56E-B65B-4AD9-9E70-3D7FD9739CE4}" srcOrd="2" destOrd="0" presId="urn:microsoft.com/office/officeart/2018/2/layout/IconLabelDescriptionList"/>
    <dgm:cxn modelId="{6F3506D1-BBF9-4936-A0BC-81531A5BE40C}" type="presParOf" srcId="{39E7F405-26DF-4793-91EE-A1FDC7DEE688}" destId="{C487DC57-425F-4E84-BF3B-54D0B293EFEC}" srcOrd="3" destOrd="0" presId="urn:microsoft.com/office/officeart/2018/2/layout/IconLabelDescriptionList"/>
    <dgm:cxn modelId="{531B9FDD-4209-4A77-ABD8-77B7E1F11C2C}" type="presParOf" srcId="{39E7F405-26DF-4793-91EE-A1FDC7DEE688}" destId="{A427773D-BED4-4805-AB5B-B970ABF9E7C5}" srcOrd="4" destOrd="0" presId="urn:microsoft.com/office/officeart/2018/2/layout/IconLabelDescriptionList"/>
    <dgm:cxn modelId="{AFF1115F-5354-4DDD-8FC5-FB18C8F0C680}" type="presParOf" srcId="{8DBD353F-FF21-4E94-91C9-06B859B79450}" destId="{1E8DB7A1-C531-4CE0-A4AB-9390CBE481CA}" srcOrd="1" destOrd="0" presId="urn:microsoft.com/office/officeart/2018/2/layout/IconLabelDescriptionList"/>
    <dgm:cxn modelId="{259F957A-9B32-4DA1-BFEE-148D7CA930B2}" type="presParOf" srcId="{8DBD353F-FF21-4E94-91C9-06B859B79450}" destId="{56E4D2C2-699A-4295-A133-8282EB658876}" srcOrd="2" destOrd="0" presId="urn:microsoft.com/office/officeart/2018/2/layout/IconLabelDescriptionList"/>
    <dgm:cxn modelId="{D9971941-5BC1-40BA-BD38-C1B4C7D54BF3}" type="presParOf" srcId="{56E4D2C2-699A-4295-A133-8282EB658876}" destId="{8F327831-27F7-4409-AA29-FDD1BFE69D72}" srcOrd="0" destOrd="0" presId="urn:microsoft.com/office/officeart/2018/2/layout/IconLabelDescriptionList"/>
    <dgm:cxn modelId="{0FCBFB1E-3C10-436A-8235-48D1B42A668C}" type="presParOf" srcId="{56E4D2C2-699A-4295-A133-8282EB658876}" destId="{99ACB546-3664-441B-9419-D915303F0921}" srcOrd="1" destOrd="0" presId="urn:microsoft.com/office/officeart/2018/2/layout/IconLabelDescriptionList"/>
    <dgm:cxn modelId="{11128ED5-6B4E-492C-91A5-2B0FA4DF581E}" type="presParOf" srcId="{56E4D2C2-699A-4295-A133-8282EB658876}" destId="{6B27A8F8-9C7B-407A-AD05-F18F3152DD92}" srcOrd="2" destOrd="0" presId="urn:microsoft.com/office/officeart/2018/2/layout/IconLabelDescriptionList"/>
    <dgm:cxn modelId="{A429FA8B-6B32-419B-B864-DFD5C152473E}" type="presParOf" srcId="{56E4D2C2-699A-4295-A133-8282EB658876}" destId="{E39CBB0B-72FA-4234-A1FA-031CFBDEA900}" srcOrd="3" destOrd="0" presId="urn:microsoft.com/office/officeart/2018/2/layout/IconLabelDescriptionList"/>
    <dgm:cxn modelId="{37F112CA-78A7-4CF2-A0C5-CF04529ED70B}" type="presParOf" srcId="{56E4D2C2-699A-4295-A133-8282EB658876}" destId="{A5C76DCA-9321-4D9E-BAC1-214E6C6684CB}" srcOrd="4" destOrd="0" presId="urn:microsoft.com/office/officeart/2018/2/layout/IconLabelDescriptionList"/>
    <dgm:cxn modelId="{A08943FD-C4F8-459E-A400-C005973B36E8}" type="presParOf" srcId="{8DBD353F-FF21-4E94-91C9-06B859B79450}" destId="{33714627-6F43-4660-9B49-34313506C5CA}" srcOrd="3" destOrd="0" presId="urn:microsoft.com/office/officeart/2018/2/layout/IconLabelDescriptionList"/>
    <dgm:cxn modelId="{8C9A8C63-2591-4B16-90A5-FCA9F76860E0}" type="presParOf" srcId="{8DBD353F-FF21-4E94-91C9-06B859B79450}" destId="{0FE1A572-99BA-431A-A083-16F6DF0E6D35}" srcOrd="4" destOrd="0" presId="urn:microsoft.com/office/officeart/2018/2/layout/IconLabelDescriptionList"/>
    <dgm:cxn modelId="{F7311C8F-339A-40EE-8093-4DE4584DAC09}" type="presParOf" srcId="{0FE1A572-99BA-431A-A083-16F6DF0E6D35}" destId="{CEB8CB52-ADAC-423C-9B24-34C2543D3E7C}" srcOrd="0" destOrd="0" presId="urn:microsoft.com/office/officeart/2018/2/layout/IconLabelDescriptionList"/>
    <dgm:cxn modelId="{1330253C-BD0F-414F-AE22-B2AD12615104}" type="presParOf" srcId="{0FE1A572-99BA-431A-A083-16F6DF0E6D35}" destId="{D86E7227-A3AD-4D15-8DA7-07414F5F9CF6}" srcOrd="1" destOrd="0" presId="urn:microsoft.com/office/officeart/2018/2/layout/IconLabelDescriptionList"/>
    <dgm:cxn modelId="{6AD69ECF-1779-4BAD-82FB-2F97514AD23C}" type="presParOf" srcId="{0FE1A572-99BA-431A-A083-16F6DF0E6D35}" destId="{5DA70006-8389-4949-AB01-BC143A0A441C}" srcOrd="2" destOrd="0" presId="urn:microsoft.com/office/officeart/2018/2/layout/IconLabelDescriptionList"/>
    <dgm:cxn modelId="{EF2EC9B1-9274-4B2F-BB84-804425D5E268}" type="presParOf" srcId="{0FE1A572-99BA-431A-A083-16F6DF0E6D35}" destId="{9C9E152A-37BA-4C07-8CF4-32E28375BE56}" srcOrd="3" destOrd="0" presId="urn:microsoft.com/office/officeart/2018/2/layout/IconLabelDescriptionList"/>
    <dgm:cxn modelId="{999CCD74-9B69-4553-870E-2EEE7F6AAA58}" type="presParOf" srcId="{0FE1A572-99BA-431A-A083-16F6DF0E6D35}" destId="{68D3DEA4-4F22-411E-82C6-A59608BAF585}" srcOrd="4" destOrd="0" presId="urn:microsoft.com/office/officeart/2018/2/layout/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250C66E-51AA-4941-820F-79376DC00124}" type="doc">
      <dgm:prSet loTypeId="urn:microsoft.com/office/officeart/2005/8/layout/hierarchy1" loCatId="hierarchy" qsTypeId="urn:microsoft.com/office/officeart/2005/8/quickstyle/simple2" qsCatId="simple" csTypeId="urn:microsoft.com/office/officeart/2005/8/colors/colorful1" csCatId="colorful" phldr="1"/>
      <dgm:spPr/>
    </dgm:pt>
    <dgm:pt modelId="{5CA91975-3FA8-4E51-A55D-2DF7F26BF0D3}">
      <dgm:prSet phldrT="[Testo]" phldr="0"/>
      <dgm:spPr/>
      <dgm:t>
        <a:bodyPr/>
        <a:lstStyle/>
        <a:p>
          <a:pPr rtl="0"/>
          <a:r>
            <a:rPr lang="it-IT"/>
            <a:t>Image </a:t>
          </a:r>
          <a:r>
            <a:rPr lang="it-IT">
              <a:latin typeface="Avenir Next LT Pro Light" panose="02020404030301010803"/>
            </a:rPr>
            <a:t>Acquisition &amp; Preprocessing</a:t>
          </a:r>
          <a:endParaRPr lang="it-IT"/>
        </a:p>
      </dgm:t>
    </dgm:pt>
    <dgm:pt modelId="{1B01E259-7768-4974-8F44-DB86D1508349}" type="parTrans" cxnId="{9B9759A5-11E0-4113-9A00-6B8778AECF59}">
      <dgm:prSet/>
      <dgm:spPr/>
      <dgm:t>
        <a:bodyPr/>
        <a:lstStyle/>
        <a:p>
          <a:endParaRPr lang="it-IT"/>
        </a:p>
      </dgm:t>
    </dgm:pt>
    <dgm:pt modelId="{2AE5B373-6AE4-43C7-850A-DA6190FAF533}" type="sibTrans" cxnId="{9B9759A5-11E0-4113-9A00-6B8778AECF59}">
      <dgm:prSet/>
      <dgm:spPr/>
      <dgm:t>
        <a:bodyPr/>
        <a:lstStyle/>
        <a:p>
          <a:endParaRPr lang="it-IT"/>
        </a:p>
      </dgm:t>
    </dgm:pt>
    <dgm:pt modelId="{D1AF5955-ACA0-4587-8F64-D364F8CE79F6}">
      <dgm:prSet phldrT="[Testo]" phldr="0"/>
      <dgm:spPr/>
      <dgm:t>
        <a:bodyPr/>
        <a:lstStyle/>
        <a:p>
          <a:pPr rtl="0"/>
          <a:r>
            <a:rPr lang="it-IT">
              <a:latin typeface="Avenir Next LT Pro Light" panose="02020404030301010803"/>
            </a:rPr>
            <a:t> Object Detection by </a:t>
          </a:r>
          <a:r>
            <a:rPr lang="it-IT"/>
            <a:t>Contour Recognition</a:t>
          </a:r>
        </a:p>
      </dgm:t>
    </dgm:pt>
    <dgm:pt modelId="{C40184AC-EC03-4545-B545-7B6ED12BA7C6}" type="parTrans" cxnId="{1374B02E-85C3-4B62-B931-439AF650A465}">
      <dgm:prSet/>
      <dgm:spPr/>
      <dgm:t>
        <a:bodyPr/>
        <a:lstStyle/>
        <a:p>
          <a:endParaRPr lang="it-IT"/>
        </a:p>
      </dgm:t>
    </dgm:pt>
    <dgm:pt modelId="{22387E18-58BB-41B0-AB98-470DFBCB2006}" type="sibTrans" cxnId="{1374B02E-85C3-4B62-B931-439AF650A465}">
      <dgm:prSet/>
      <dgm:spPr/>
      <dgm:t>
        <a:bodyPr/>
        <a:lstStyle/>
        <a:p>
          <a:endParaRPr lang="it-IT"/>
        </a:p>
      </dgm:t>
    </dgm:pt>
    <dgm:pt modelId="{4F01A617-2322-4492-932A-7ECF9D8D2DE8}">
      <dgm:prSet phldrT="[Testo]"/>
      <dgm:spPr/>
      <dgm:t>
        <a:bodyPr/>
        <a:lstStyle/>
        <a:p>
          <a:r>
            <a:rPr lang="it-IT"/>
            <a:t>Push Point Extraction</a:t>
          </a:r>
        </a:p>
      </dgm:t>
    </dgm:pt>
    <dgm:pt modelId="{0CA7B48E-47CD-4581-BC9F-D5F91C3786F9}" type="parTrans" cxnId="{9EF1422E-8A93-4320-BB2D-988A59FBD31E}">
      <dgm:prSet/>
      <dgm:spPr/>
      <dgm:t>
        <a:bodyPr/>
        <a:lstStyle/>
        <a:p>
          <a:endParaRPr lang="it-IT"/>
        </a:p>
      </dgm:t>
    </dgm:pt>
    <dgm:pt modelId="{C96E3398-F051-4F66-95D6-6965DA8A1B50}" type="sibTrans" cxnId="{9EF1422E-8A93-4320-BB2D-988A59FBD31E}">
      <dgm:prSet/>
      <dgm:spPr/>
      <dgm:t>
        <a:bodyPr/>
        <a:lstStyle/>
        <a:p>
          <a:endParaRPr lang="it-IT"/>
        </a:p>
      </dgm:t>
    </dgm:pt>
    <dgm:pt modelId="{2565ED76-4F53-452F-81BF-13698FFAD4F6}">
      <dgm:prSet phldr="0"/>
      <dgm:spPr/>
      <dgm:t>
        <a:bodyPr/>
        <a:lstStyle/>
        <a:p>
          <a:r>
            <a:rPr lang="it-IT">
              <a:latin typeface="Avenir Next LT Pro Light" panose="02020404030301010803"/>
            </a:rPr>
            <a:t>Homography</a:t>
          </a:r>
        </a:p>
      </dgm:t>
    </dgm:pt>
    <dgm:pt modelId="{2DF2C4B5-9126-4565-B8D0-CA703BB52CC5}" type="parTrans" cxnId="{7598A1D2-8CAB-4EFD-9CE5-A4D157CA5995}">
      <dgm:prSet/>
      <dgm:spPr/>
      <dgm:t>
        <a:bodyPr/>
        <a:lstStyle/>
        <a:p>
          <a:endParaRPr lang="it-IT"/>
        </a:p>
      </dgm:t>
    </dgm:pt>
    <dgm:pt modelId="{27A88CF6-DB31-46F6-8A05-4569C6238D2D}" type="sibTrans" cxnId="{7598A1D2-8CAB-4EFD-9CE5-A4D157CA5995}">
      <dgm:prSet/>
      <dgm:spPr/>
      <dgm:t>
        <a:bodyPr/>
        <a:lstStyle/>
        <a:p>
          <a:endParaRPr lang="it-IT"/>
        </a:p>
      </dgm:t>
    </dgm:pt>
    <dgm:pt modelId="{2D2B3966-90FE-480E-89A5-CCD63255FE6E}" type="pres">
      <dgm:prSet presAssocID="{3250C66E-51AA-4941-820F-79376DC00124}" presName="hierChild1" presStyleCnt="0">
        <dgm:presLayoutVars>
          <dgm:chPref val="1"/>
          <dgm:dir/>
          <dgm:animOne val="branch"/>
          <dgm:animLvl val="lvl"/>
          <dgm:resizeHandles/>
        </dgm:presLayoutVars>
      </dgm:prSet>
      <dgm:spPr/>
    </dgm:pt>
    <dgm:pt modelId="{529E85A1-E85E-4A3C-83B1-CFC53909063D}" type="pres">
      <dgm:prSet presAssocID="{5CA91975-3FA8-4E51-A55D-2DF7F26BF0D3}" presName="hierRoot1" presStyleCnt="0"/>
      <dgm:spPr/>
    </dgm:pt>
    <dgm:pt modelId="{D9C5DBC5-BA28-4992-B8E0-2013D63AE198}" type="pres">
      <dgm:prSet presAssocID="{5CA91975-3FA8-4E51-A55D-2DF7F26BF0D3}" presName="composite" presStyleCnt="0"/>
      <dgm:spPr/>
    </dgm:pt>
    <dgm:pt modelId="{822538DD-D617-46CF-8FD6-5F5AEBB3F3F9}" type="pres">
      <dgm:prSet presAssocID="{5CA91975-3FA8-4E51-A55D-2DF7F26BF0D3}" presName="background" presStyleLbl="node0" presStyleIdx="0" presStyleCnt="4"/>
      <dgm:spPr/>
    </dgm:pt>
    <dgm:pt modelId="{3737237E-ACA8-4A8B-88D4-EDE3173EDED8}" type="pres">
      <dgm:prSet presAssocID="{5CA91975-3FA8-4E51-A55D-2DF7F26BF0D3}" presName="text" presStyleLbl="fgAcc0" presStyleIdx="0" presStyleCnt="4">
        <dgm:presLayoutVars>
          <dgm:chPref val="3"/>
        </dgm:presLayoutVars>
      </dgm:prSet>
      <dgm:spPr/>
    </dgm:pt>
    <dgm:pt modelId="{B8A834EA-CE6F-43D2-9048-C4A2443D4625}" type="pres">
      <dgm:prSet presAssocID="{5CA91975-3FA8-4E51-A55D-2DF7F26BF0D3}" presName="hierChild2" presStyleCnt="0"/>
      <dgm:spPr/>
    </dgm:pt>
    <dgm:pt modelId="{1048C65D-BE88-44F4-8242-B2D522DD6CEE}" type="pres">
      <dgm:prSet presAssocID="{D1AF5955-ACA0-4587-8F64-D364F8CE79F6}" presName="hierRoot1" presStyleCnt="0"/>
      <dgm:spPr/>
    </dgm:pt>
    <dgm:pt modelId="{8613590F-5C1F-41E2-9AD2-AA53D53083F7}" type="pres">
      <dgm:prSet presAssocID="{D1AF5955-ACA0-4587-8F64-D364F8CE79F6}" presName="composite" presStyleCnt="0"/>
      <dgm:spPr/>
    </dgm:pt>
    <dgm:pt modelId="{B2249A8C-3A50-4550-BD0E-C88BD9F23173}" type="pres">
      <dgm:prSet presAssocID="{D1AF5955-ACA0-4587-8F64-D364F8CE79F6}" presName="background" presStyleLbl="node0" presStyleIdx="1" presStyleCnt="4"/>
      <dgm:spPr/>
    </dgm:pt>
    <dgm:pt modelId="{1FC847A4-5256-40B2-97DB-AFC2F2A18AE8}" type="pres">
      <dgm:prSet presAssocID="{D1AF5955-ACA0-4587-8F64-D364F8CE79F6}" presName="text" presStyleLbl="fgAcc0" presStyleIdx="1" presStyleCnt="4">
        <dgm:presLayoutVars>
          <dgm:chPref val="3"/>
        </dgm:presLayoutVars>
      </dgm:prSet>
      <dgm:spPr/>
    </dgm:pt>
    <dgm:pt modelId="{ABC57053-921C-4F81-ABC5-BB0CB68278E4}" type="pres">
      <dgm:prSet presAssocID="{D1AF5955-ACA0-4587-8F64-D364F8CE79F6}" presName="hierChild2" presStyleCnt="0"/>
      <dgm:spPr/>
    </dgm:pt>
    <dgm:pt modelId="{C03D3A95-E993-43E0-8D8B-997376875D68}" type="pres">
      <dgm:prSet presAssocID="{4F01A617-2322-4492-932A-7ECF9D8D2DE8}" presName="hierRoot1" presStyleCnt="0"/>
      <dgm:spPr/>
    </dgm:pt>
    <dgm:pt modelId="{24B7714F-BE7C-4737-9611-570C5CFFB256}" type="pres">
      <dgm:prSet presAssocID="{4F01A617-2322-4492-932A-7ECF9D8D2DE8}" presName="composite" presStyleCnt="0"/>
      <dgm:spPr/>
    </dgm:pt>
    <dgm:pt modelId="{9346E4B2-F8ED-4399-BE2C-4209932C0EE2}" type="pres">
      <dgm:prSet presAssocID="{4F01A617-2322-4492-932A-7ECF9D8D2DE8}" presName="background" presStyleLbl="node0" presStyleIdx="2" presStyleCnt="4"/>
      <dgm:spPr/>
    </dgm:pt>
    <dgm:pt modelId="{A4494C39-A8F6-436E-B2C0-2624777EA0CB}" type="pres">
      <dgm:prSet presAssocID="{4F01A617-2322-4492-932A-7ECF9D8D2DE8}" presName="text" presStyleLbl="fgAcc0" presStyleIdx="2" presStyleCnt="4">
        <dgm:presLayoutVars>
          <dgm:chPref val="3"/>
        </dgm:presLayoutVars>
      </dgm:prSet>
      <dgm:spPr/>
    </dgm:pt>
    <dgm:pt modelId="{A0C75FFC-16BF-4A2C-ACE1-BFEB54259DBA}" type="pres">
      <dgm:prSet presAssocID="{4F01A617-2322-4492-932A-7ECF9D8D2DE8}" presName="hierChild2" presStyleCnt="0"/>
      <dgm:spPr/>
    </dgm:pt>
    <dgm:pt modelId="{939AD30A-A60C-4136-85B9-1C87C57162F1}" type="pres">
      <dgm:prSet presAssocID="{2565ED76-4F53-452F-81BF-13698FFAD4F6}" presName="hierRoot1" presStyleCnt="0"/>
      <dgm:spPr/>
    </dgm:pt>
    <dgm:pt modelId="{5210508B-0E51-42A1-BD62-7E546A1807E8}" type="pres">
      <dgm:prSet presAssocID="{2565ED76-4F53-452F-81BF-13698FFAD4F6}" presName="composite" presStyleCnt="0"/>
      <dgm:spPr/>
    </dgm:pt>
    <dgm:pt modelId="{B31FB0E0-CA89-4DBC-A24C-0E69D1105A50}" type="pres">
      <dgm:prSet presAssocID="{2565ED76-4F53-452F-81BF-13698FFAD4F6}" presName="background" presStyleLbl="node0" presStyleIdx="3" presStyleCnt="4"/>
      <dgm:spPr/>
    </dgm:pt>
    <dgm:pt modelId="{1A1D5A1E-1297-4DD0-A67A-D85EDB243362}" type="pres">
      <dgm:prSet presAssocID="{2565ED76-4F53-452F-81BF-13698FFAD4F6}" presName="text" presStyleLbl="fgAcc0" presStyleIdx="3" presStyleCnt="4">
        <dgm:presLayoutVars>
          <dgm:chPref val="3"/>
        </dgm:presLayoutVars>
      </dgm:prSet>
      <dgm:spPr/>
    </dgm:pt>
    <dgm:pt modelId="{EB027BAE-1B92-43B1-808E-3E6B0045E0DA}" type="pres">
      <dgm:prSet presAssocID="{2565ED76-4F53-452F-81BF-13698FFAD4F6}" presName="hierChild2" presStyleCnt="0"/>
      <dgm:spPr/>
    </dgm:pt>
  </dgm:ptLst>
  <dgm:cxnLst>
    <dgm:cxn modelId="{9EF1422E-8A93-4320-BB2D-988A59FBD31E}" srcId="{3250C66E-51AA-4941-820F-79376DC00124}" destId="{4F01A617-2322-4492-932A-7ECF9D8D2DE8}" srcOrd="2" destOrd="0" parTransId="{0CA7B48E-47CD-4581-BC9F-D5F91C3786F9}" sibTransId="{C96E3398-F051-4F66-95D6-6965DA8A1B50}"/>
    <dgm:cxn modelId="{1374B02E-85C3-4B62-B931-439AF650A465}" srcId="{3250C66E-51AA-4941-820F-79376DC00124}" destId="{D1AF5955-ACA0-4587-8F64-D364F8CE79F6}" srcOrd="1" destOrd="0" parTransId="{C40184AC-EC03-4545-B545-7B6ED12BA7C6}" sibTransId="{22387E18-58BB-41B0-AB98-470DFBCB2006}"/>
    <dgm:cxn modelId="{21BF2184-C8AD-4B38-AAA4-1B00BBC0BD50}" type="presOf" srcId="{4F01A617-2322-4492-932A-7ECF9D8D2DE8}" destId="{A4494C39-A8F6-436E-B2C0-2624777EA0CB}" srcOrd="0" destOrd="0" presId="urn:microsoft.com/office/officeart/2005/8/layout/hierarchy1"/>
    <dgm:cxn modelId="{9B9759A5-11E0-4113-9A00-6B8778AECF59}" srcId="{3250C66E-51AA-4941-820F-79376DC00124}" destId="{5CA91975-3FA8-4E51-A55D-2DF7F26BF0D3}" srcOrd="0" destOrd="0" parTransId="{1B01E259-7768-4974-8F44-DB86D1508349}" sibTransId="{2AE5B373-6AE4-43C7-850A-DA6190FAF533}"/>
    <dgm:cxn modelId="{6C649AAB-B37F-4DD4-8F0B-A8F3BF3AE8B7}" type="presOf" srcId="{2565ED76-4F53-452F-81BF-13698FFAD4F6}" destId="{1A1D5A1E-1297-4DD0-A67A-D85EDB243362}" srcOrd="0" destOrd="0" presId="urn:microsoft.com/office/officeart/2005/8/layout/hierarchy1"/>
    <dgm:cxn modelId="{B47036AE-6397-4526-A71D-E380F227D4D9}" type="presOf" srcId="{5CA91975-3FA8-4E51-A55D-2DF7F26BF0D3}" destId="{3737237E-ACA8-4A8B-88D4-EDE3173EDED8}" srcOrd="0" destOrd="0" presId="urn:microsoft.com/office/officeart/2005/8/layout/hierarchy1"/>
    <dgm:cxn modelId="{65FE4DB5-AB42-459A-8677-C2742E57667C}" type="presOf" srcId="{3250C66E-51AA-4941-820F-79376DC00124}" destId="{2D2B3966-90FE-480E-89A5-CCD63255FE6E}" srcOrd="0" destOrd="0" presId="urn:microsoft.com/office/officeart/2005/8/layout/hierarchy1"/>
    <dgm:cxn modelId="{7598A1D2-8CAB-4EFD-9CE5-A4D157CA5995}" srcId="{3250C66E-51AA-4941-820F-79376DC00124}" destId="{2565ED76-4F53-452F-81BF-13698FFAD4F6}" srcOrd="3" destOrd="0" parTransId="{2DF2C4B5-9126-4565-B8D0-CA703BB52CC5}" sibTransId="{27A88CF6-DB31-46F6-8A05-4569C6238D2D}"/>
    <dgm:cxn modelId="{D2CC1DDC-D8E5-4E58-939B-F8CD01769FF5}" type="presOf" srcId="{D1AF5955-ACA0-4587-8F64-D364F8CE79F6}" destId="{1FC847A4-5256-40B2-97DB-AFC2F2A18AE8}" srcOrd="0" destOrd="0" presId="urn:microsoft.com/office/officeart/2005/8/layout/hierarchy1"/>
    <dgm:cxn modelId="{5758EE49-4A6A-47C2-9D73-05E0D6921E5E}" type="presParOf" srcId="{2D2B3966-90FE-480E-89A5-CCD63255FE6E}" destId="{529E85A1-E85E-4A3C-83B1-CFC53909063D}" srcOrd="0" destOrd="0" presId="urn:microsoft.com/office/officeart/2005/8/layout/hierarchy1"/>
    <dgm:cxn modelId="{E911637C-4BA5-4279-862F-1C0262C9224F}" type="presParOf" srcId="{529E85A1-E85E-4A3C-83B1-CFC53909063D}" destId="{D9C5DBC5-BA28-4992-B8E0-2013D63AE198}" srcOrd="0" destOrd="0" presId="urn:microsoft.com/office/officeart/2005/8/layout/hierarchy1"/>
    <dgm:cxn modelId="{BAC97A99-D082-499F-8E98-617EBB9B0B71}" type="presParOf" srcId="{D9C5DBC5-BA28-4992-B8E0-2013D63AE198}" destId="{822538DD-D617-46CF-8FD6-5F5AEBB3F3F9}" srcOrd="0" destOrd="0" presId="urn:microsoft.com/office/officeart/2005/8/layout/hierarchy1"/>
    <dgm:cxn modelId="{02972431-7357-48DC-97BC-11EDF1BD44CB}" type="presParOf" srcId="{D9C5DBC5-BA28-4992-B8E0-2013D63AE198}" destId="{3737237E-ACA8-4A8B-88D4-EDE3173EDED8}" srcOrd="1" destOrd="0" presId="urn:microsoft.com/office/officeart/2005/8/layout/hierarchy1"/>
    <dgm:cxn modelId="{E738AB28-63D4-4733-A9B3-F3AEB0C92F44}" type="presParOf" srcId="{529E85A1-E85E-4A3C-83B1-CFC53909063D}" destId="{B8A834EA-CE6F-43D2-9048-C4A2443D4625}" srcOrd="1" destOrd="0" presId="urn:microsoft.com/office/officeart/2005/8/layout/hierarchy1"/>
    <dgm:cxn modelId="{D1B5BB32-738C-4E68-BEDC-CBE70F7CED7A}" type="presParOf" srcId="{2D2B3966-90FE-480E-89A5-CCD63255FE6E}" destId="{1048C65D-BE88-44F4-8242-B2D522DD6CEE}" srcOrd="1" destOrd="0" presId="urn:microsoft.com/office/officeart/2005/8/layout/hierarchy1"/>
    <dgm:cxn modelId="{FD534945-93BC-47E4-B2C0-F412718C64B0}" type="presParOf" srcId="{1048C65D-BE88-44F4-8242-B2D522DD6CEE}" destId="{8613590F-5C1F-41E2-9AD2-AA53D53083F7}" srcOrd="0" destOrd="0" presId="urn:microsoft.com/office/officeart/2005/8/layout/hierarchy1"/>
    <dgm:cxn modelId="{4CBEB19A-36AB-4DCF-8F06-6337F0F63757}" type="presParOf" srcId="{8613590F-5C1F-41E2-9AD2-AA53D53083F7}" destId="{B2249A8C-3A50-4550-BD0E-C88BD9F23173}" srcOrd="0" destOrd="0" presId="urn:microsoft.com/office/officeart/2005/8/layout/hierarchy1"/>
    <dgm:cxn modelId="{0668FFA2-3D41-4604-A21E-5BF8E07FC494}" type="presParOf" srcId="{8613590F-5C1F-41E2-9AD2-AA53D53083F7}" destId="{1FC847A4-5256-40B2-97DB-AFC2F2A18AE8}" srcOrd="1" destOrd="0" presId="urn:microsoft.com/office/officeart/2005/8/layout/hierarchy1"/>
    <dgm:cxn modelId="{EEC9FC5E-28A3-4E86-AF31-08B7A0466BF8}" type="presParOf" srcId="{1048C65D-BE88-44F4-8242-B2D522DD6CEE}" destId="{ABC57053-921C-4F81-ABC5-BB0CB68278E4}" srcOrd="1" destOrd="0" presId="urn:microsoft.com/office/officeart/2005/8/layout/hierarchy1"/>
    <dgm:cxn modelId="{75F9F283-B02C-4121-919B-3DE1CB678EEC}" type="presParOf" srcId="{2D2B3966-90FE-480E-89A5-CCD63255FE6E}" destId="{C03D3A95-E993-43E0-8D8B-997376875D68}" srcOrd="2" destOrd="0" presId="urn:microsoft.com/office/officeart/2005/8/layout/hierarchy1"/>
    <dgm:cxn modelId="{524E4CA7-356C-495D-9243-EF9D87F56623}" type="presParOf" srcId="{C03D3A95-E993-43E0-8D8B-997376875D68}" destId="{24B7714F-BE7C-4737-9611-570C5CFFB256}" srcOrd="0" destOrd="0" presId="urn:microsoft.com/office/officeart/2005/8/layout/hierarchy1"/>
    <dgm:cxn modelId="{07AB3CD6-DD9D-49BF-980A-96EB64AE1D68}" type="presParOf" srcId="{24B7714F-BE7C-4737-9611-570C5CFFB256}" destId="{9346E4B2-F8ED-4399-BE2C-4209932C0EE2}" srcOrd="0" destOrd="0" presId="urn:microsoft.com/office/officeart/2005/8/layout/hierarchy1"/>
    <dgm:cxn modelId="{EEB88E3E-0F25-4CA7-BF20-551628BF4F8F}" type="presParOf" srcId="{24B7714F-BE7C-4737-9611-570C5CFFB256}" destId="{A4494C39-A8F6-436E-B2C0-2624777EA0CB}" srcOrd="1" destOrd="0" presId="urn:microsoft.com/office/officeart/2005/8/layout/hierarchy1"/>
    <dgm:cxn modelId="{0350E04C-0B8C-40B7-86A1-65DCA6D10B66}" type="presParOf" srcId="{C03D3A95-E993-43E0-8D8B-997376875D68}" destId="{A0C75FFC-16BF-4A2C-ACE1-BFEB54259DBA}" srcOrd="1" destOrd="0" presId="urn:microsoft.com/office/officeart/2005/8/layout/hierarchy1"/>
    <dgm:cxn modelId="{D8B05EFA-E25E-4EAB-8308-AF271E63F493}" type="presParOf" srcId="{2D2B3966-90FE-480E-89A5-CCD63255FE6E}" destId="{939AD30A-A60C-4136-85B9-1C87C57162F1}" srcOrd="3" destOrd="0" presId="urn:microsoft.com/office/officeart/2005/8/layout/hierarchy1"/>
    <dgm:cxn modelId="{9F3A2518-49A1-430B-A23A-AE943418F95F}" type="presParOf" srcId="{939AD30A-A60C-4136-85B9-1C87C57162F1}" destId="{5210508B-0E51-42A1-BD62-7E546A1807E8}" srcOrd="0" destOrd="0" presId="urn:microsoft.com/office/officeart/2005/8/layout/hierarchy1"/>
    <dgm:cxn modelId="{D25CAB7E-D747-477D-94DB-455C17671EF4}" type="presParOf" srcId="{5210508B-0E51-42A1-BD62-7E546A1807E8}" destId="{B31FB0E0-CA89-4DBC-A24C-0E69D1105A50}" srcOrd="0" destOrd="0" presId="urn:microsoft.com/office/officeart/2005/8/layout/hierarchy1"/>
    <dgm:cxn modelId="{775BC7C4-759D-4481-B015-3051CD2D7E3B}" type="presParOf" srcId="{5210508B-0E51-42A1-BD62-7E546A1807E8}" destId="{1A1D5A1E-1297-4DD0-A67A-D85EDB243362}" srcOrd="1" destOrd="0" presId="urn:microsoft.com/office/officeart/2005/8/layout/hierarchy1"/>
    <dgm:cxn modelId="{E3256765-120F-4DDE-A9D6-36E8F3C02319}" type="presParOf" srcId="{939AD30A-A60C-4136-85B9-1C87C57162F1}" destId="{EB027BAE-1B92-43B1-808E-3E6B0045E0DA}"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250C66E-51AA-4941-820F-79376DC00124}" type="doc">
      <dgm:prSet loTypeId="urn:microsoft.com/office/officeart/2005/8/layout/process1" loCatId="process" qsTypeId="urn:microsoft.com/office/officeart/2005/8/quickstyle/simple1" qsCatId="simple" csTypeId="urn:microsoft.com/office/officeart/2005/8/colors/accent1_2" csCatId="accent1" phldr="1"/>
      <dgm:spPr/>
    </dgm:pt>
    <dgm:pt modelId="{5CA91975-3FA8-4E51-A55D-2DF7F26BF0D3}">
      <dgm:prSet phldrT="[Testo]" phldr="0"/>
      <dgm:spPr/>
      <dgm:t>
        <a:bodyPr/>
        <a:lstStyle/>
        <a:p>
          <a:pPr rtl="0"/>
          <a:r>
            <a:rPr lang="it-IT" err="1"/>
            <a:t>Initial</a:t>
          </a:r>
          <a:r>
            <a:rPr lang="it-IT"/>
            <a:t> </a:t>
          </a:r>
          <a:r>
            <a:rPr lang="it-IT" err="1"/>
            <a:t>Push</a:t>
          </a:r>
          <a:r>
            <a:rPr lang="it-IT"/>
            <a:t> Interaction </a:t>
          </a:r>
        </a:p>
      </dgm:t>
    </dgm:pt>
    <dgm:pt modelId="{1B01E259-7768-4974-8F44-DB86D1508349}" type="parTrans" cxnId="{9B9759A5-11E0-4113-9A00-6B8778AECF59}">
      <dgm:prSet/>
      <dgm:spPr/>
      <dgm:t>
        <a:bodyPr/>
        <a:lstStyle/>
        <a:p>
          <a:endParaRPr lang="it-IT"/>
        </a:p>
      </dgm:t>
    </dgm:pt>
    <dgm:pt modelId="{2AE5B373-6AE4-43C7-850A-DA6190FAF533}" type="sibTrans" cxnId="{9B9759A5-11E0-4113-9A00-6B8778AECF59}">
      <dgm:prSet/>
      <dgm:spPr/>
      <dgm:t>
        <a:bodyPr/>
        <a:lstStyle/>
        <a:p>
          <a:endParaRPr lang="it-IT"/>
        </a:p>
      </dgm:t>
    </dgm:pt>
    <dgm:pt modelId="{D1AF5955-ACA0-4587-8F64-D364F8CE79F6}">
      <dgm:prSet phldrT="[Testo]" phldr="0"/>
      <dgm:spPr/>
      <dgm:t>
        <a:bodyPr/>
        <a:lstStyle/>
        <a:p>
          <a:pPr rtl="0"/>
          <a:r>
            <a:rPr lang="it-IT">
              <a:latin typeface="Avenir Next LT Pro Light" panose="02020404030301010803"/>
            </a:rPr>
            <a:t>Force </a:t>
          </a:r>
          <a:r>
            <a:rPr lang="it-IT" err="1">
              <a:latin typeface="Avenir Next LT Pro Light" panose="02020404030301010803"/>
            </a:rPr>
            <a:t>Measurement</a:t>
          </a:r>
          <a:endParaRPr lang="it-IT"/>
        </a:p>
      </dgm:t>
    </dgm:pt>
    <dgm:pt modelId="{C40184AC-EC03-4545-B545-7B6ED12BA7C6}" type="parTrans" cxnId="{1374B02E-85C3-4B62-B931-439AF650A465}">
      <dgm:prSet/>
      <dgm:spPr/>
      <dgm:t>
        <a:bodyPr/>
        <a:lstStyle/>
        <a:p>
          <a:endParaRPr lang="it-IT"/>
        </a:p>
      </dgm:t>
    </dgm:pt>
    <dgm:pt modelId="{22387E18-58BB-41B0-AB98-470DFBCB2006}" type="sibTrans" cxnId="{1374B02E-85C3-4B62-B931-439AF650A465}">
      <dgm:prSet/>
      <dgm:spPr/>
      <dgm:t>
        <a:bodyPr/>
        <a:lstStyle/>
        <a:p>
          <a:endParaRPr lang="it-IT"/>
        </a:p>
      </dgm:t>
    </dgm:pt>
    <dgm:pt modelId="{2565ED76-4F53-452F-81BF-13698FFAD4F6}">
      <dgm:prSet phldr="0"/>
      <dgm:spPr/>
      <dgm:t>
        <a:bodyPr/>
        <a:lstStyle/>
        <a:p>
          <a:r>
            <a:rPr lang="it-IT">
              <a:latin typeface="Avenir Next LT Pro Light" panose="02020404030301010803"/>
            </a:rPr>
            <a:t>Mass </a:t>
          </a:r>
          <a:r>
            <a:rPr lang="it-IT" err="1">
              <a:latin typeface="Avenir Next LT Pro Light" panose="02020404030301010803"/>
            </a:rPr>
            <a:t>Classification</a:t>
          </a:r>
          <a:r>
            <a:rPr lang="it-IT">
              <a:latin typeface="Avenir Next LT Pro Light" panose="02020404030301010803"/>
            </a:rPr>
            <a:t> </a:t>
          </a:r>
        </a:p>
      </dgm:t>
    </dgm:pt>
    <dgm:pt modelId="{2DF2C4B5-9126-4565-B8D0-CA703BB52CC5}" type="parTrans" cxnId="{7598A1D2-8CAB-4EFD-9CE5-A4D157CA5995}">
      <dgm:prSet/>
      <dgm:spPr/>
      <dgm:t>
        <a:bodyPr/>
        <a:lstStyle/>
        <a:p>
          <a:endParaRPr lang="it-IT"/>
        </a:p>
      </dgm:t>
    </dgm:pt>
    <dgm:pt modelId="{27A88CF6-DB31-46F6-8A05-4569C6238D2D}" type="sibTrans" cxnId="{7598A1D2-8CAB-4EFD-9CE5-A4D157CA5995}">
      <dgm:prSet/>
      <dgm:spPr/>
      <dgm:t>
        <a:bodyPr/>
        <a:lstStyle/>
        <a:p>
          <a:endParaRPr lang="it-IT"/>
        </a:p>
      </dgm:t>
    </dgm:pt>
    <dgm:pt modelId="{766A6450-6853-45AC-BFC6-DEFE7DD161AA}" type="pres">
      <dgm:prSet presAssocID="{3250C66E-51AA-4941-820F-79376DC00124}" presName="Name0" presStyleCnt="0">
        <dgm:presLayoutVars>
          <dgm:dir/>
          <dgm:resizeHandles val="exact"/>
        </dgm:presLayoutVars>
      </dgm:prSet>
      <dgm:spPr/>
    </dgm:pt>
    <dgm:pt modelId="{4EE0E278-5766-432F-850B-DFF455C46490}" type="pres">
      <dgm:prSet presAssocID="{5CA91975-3FA8-4E51-A55D-2DF7F26BF0D3}" presName="node" presStyleLbl="node1" presStyleIdx="0" presStyleCnt="3">
        <dgm:presLayoutVars>
          <dgm:bulletEnabled val="1"/>
        </dgm:presLayoutVars>
      </dgm:prSet>
      <dgm:spPr/>
    </dgm:pt>
    <dgm:pt modelId="{9259CF9F-6E1F-4F9C-9F34-C695BDD4FEB1}" type="pres">
      <dgm:prSet presAssocID="{2AE5B373-6AE4-43C7-850A-DA6190FAF533}" presName="sibTrans" presStyleLbl="sibTrans2D1" presStyleIdx="0" presStyleCnt="2"/>
      <dgm:spPr/>
    </dgm:pt>
    <dgm:pt modelId="{46D3354B-76D5-4740-94B5-0B60FBF8F239}" type="pres">
      <dgm:prSet presAssocID="{2AE5B373-6AE4-43C7-850A-DA6190FAF533}" presName="connectorText" presStyleLbl="sibTrans2D1" presStyleIdx="0" presStyleCnt="2"/>
      <dgm:spPr/>
    </dgm:pt>
    <dgm:pt modelId="{D0DDE8A7-CD29-4C7B-A86C-08B740C7E6BE}" type="pres">
      <dgm:prSet presAssocID="{D1AF5955-ACA0-4587-8F64-D364F8CE79F6}" presName="node" presStyleLbl="node1" presStyleIdx="1" presStyleCnt="3">
        <dgm:presLayoutVars>
          <dgm:bulletEnabled val="1"/>
        </dgm:presLayoutVars>
      </dgm:prSet>
      <dgm:spPr/>
    </dgm:pt>
    <dgm:pt modelId="{4C4C327A-097E-49E7-AF8B-C0274F1C90E8}" type="pres">
      <dgm:prSet presAssocID="{22387E18-58BB-41B0-AB98-470DFBCB2006}" presName="sibTrans" presStyleLbl="sibTrans2D1" presStyleIdx="1" presStyleCnt="2"/>
      <dgm:spPr/>
    </dgm:pt>
    <dgm:pt modelId="{36653E92-E910-4C5F-A788-112B7DE7FE1D}" type="pres">
      <dgm:prSet presAssocID="{22387E18-58BB-41B0-AB98-470DFBCB2006}" presName="connectorText" presStyleLbl="sibTrans2D1" presStyleIdx="1" presStyleCnt="2"/>
      <dgm:spPr/>
    </dgm:pt>
    <dgm:pt modelId="{0EBFE10C-73D7-484F-BB94-5A36DDCA369D}" type="pres">
      <dgm:prSet presAssocID="{2565ED76-4F53-452F-81BF-13698FFAD4F6}" presName="node" presStyleLbl="node1" presStyleIdx="2" presStyleCnt="3">
        <dgm:presLayoutVars>
          <dgm:bulletEnabled val="1"/>
        </dgm:presLayoutVars>
      </dgm:prSet>
      <dgm:spPr/>
    </dgm:pt>
  </dgm:ptLst>
  <dgm:cxnLst>
    <dgm:cxn modelId="{76C5D321-EE27-4E8F-99FE-FF38376E7A25}" type="presOf" srcId="{5CA91975-3FA8-4E51-A55D-2DF7F26BF0D3}" destId="{4EE0E278-5766-432F-850B-DFF455C46490}" srcOrd="0" destOrd="0" presId="urn:microsoft.com/office/officeart/2005/8/layout/process1"/>
    <dgm:cxn modelId="{1374B02E-85C3-4B62-B931-439AF650A465}" srcId="{3250C66E-51AA-4941-820F-79376DC00124}" destId="{D1AF5955-ACA0-4587-8F64-D364F8CE79F6}" srcOrd="1" destOrd="0" parTransId="{C40184AC-EC03-4545-B545-7B6ED12BA7C6}" sibTransId="{22387E18-58BB-41B0-AB98-470DFBCB2006}"/>
    <dgm:cxn modelId="{D5D5D03B-6FB5-4C82-A496-969B828E5103}" type="presOf" srcId="{D1AF5955-ACA0-4587-8F64-D364F8CE79F6}" destId="{D0DDE8A7-CD29-4C7B-A86C-08B740C7E6BE}" srcOrd="0" destOrd="0" presId="urn:microsoft.com/office/officeart/2005/8/layout/process1"/>
    <dgm:cxn modelId="{2B6DA640-160A-4DC1-8BE2-D21F58E063D8}" type="presOf" srcId="{2AE5B373-6AE4-43C7-850A-DA6190FAF533}" destId="{9259CF9F-6E1F-4F9C-9F34-C695BDD4FEB1}" srcOrd="0" destOrd="0" presId="urn:microsoft.com/office/officeart/2005/8/layout/process1"/>
    <dgm:cxn modelId="{B214FF62-6392-440B-ADA8-A6EC2B4E7A5D}" type="presOf" srcId="{2AE5B373-6AE4-43C7-850A-DA6190FAF533}" destId="{46D3354B-76D5-4740-94B5-0B60FBF8F239}" srcOrd="1" destOrd="0" presId="urn:microsoft.com/office/officeart/2005/8/layout/process1"/>
    <dgm:cxn modelId="{5C1A5A68-29CB-484A-A9D5-D3202F897033}" type="presOf" srcId="{3250C66E-51AA-4941-820F-79376DC00124}" destId="{766A6450-6853-45AC-BFC6-DEFE7DD161AA}" srcOrd="0" destOrd="0" presId="urn:microsoft.com/office/officeart/2005/8/layout/process1"/>
    <dgm:cxn modelId="{E90F278F-A9C6-4FEF-A782-28967EF08C86}" type="presOf" srcId="{22387E18-58BB-41B0-AB98-470DFBCB2006}" destId="{36653E92-E910-4C5F-A788-112B7DE7FE1D}" srcOrd="1" destOrd="0" presId="urn:microsoft.com/office/officeart/2005/8/layout/process1"/>
    <dgm:cxn modelId="{6ADACB96-B16E-4E54-A0C9-BE5107D0E434}" type="presOf" srcId="{2565ED76-4F53-452F-81BF-13698FFAD4F6}" destId="{0EBFE10C-73D7-484F-BB94-5A36DDCA369D}" srcOrd="0" destOrd="0" presId="urn:microsoft.com/office/officeart/2005/8/layout/process1"/>
    <dgm:cxn modelId="{EB6BDAA3-813F-4E2C-8076-6B3E6F23B065}" type="presOf" srcId="{22387E18-58BB-41B0-AB98-470DFBCB2006}" destId="{4C4C327A-097E-49E7-AF8B-C0274F1C90E8}" srcOrd="0" destOrd="0" presId="urn:microsoft.com/office/officeart/2005/8/layout/process1"/>
    <dgm:cxn modelId="{9B9759A5-11E0-4113-9A00-6B8778AECF59}" srcId="{3250C66E-51AA-4941-820F-79376DC00124}" destId="{5CA91975-3FA8-4E51-A55D-2DF7F26BF0D3}" srcOrd="0" destOrd="0" parTransId="{1B01E259-7768-4974-8F44-DB86D1508349}" sibTransId="{2AE5B373-6AE4-43C7-850A-DA6190FAF533}"/>
    <dgm:cxn modelId="{7598A1D2-8CAB-4EFD-9CE5-A4D157CA5995}" srcId="{3250C66E-51AA-4941-820F-79376DC00124}" destId="{2565ED76-4F53-452F-81BF-13698FFAD4F6}" srcOrd="2" destOrd="0" parTransId="{2DF2C4B5-9126-4565-B8D0-CA703BB52CC5}" sibTransId="{27A88CF6-DB31-46F6-8A05-4569C6238D2D}"/>
    <dgm:cxn modelId="{925EE667-8F05-475C-A377-BB0F8102AF41}" type="presParOf" srcId="{766A6450-6853-45AC-BFC6-DEFE7DD161AA}" destId="{4EE0E278-5766-432F-850B-DFF455C46490}" srcOrd="0" destOrd="0" presId="urn:microsoft.com/office/officeart/2005/8/layout/process1"/>
    <dgm:cxn modelId="{B6C9C92A-4E65-42B5-AF43-37E6E9ED0B13}" type="presParOf" srcId="{766A6450-6853-45AC-BFC6-DEFE7DD161AA}" destId="{9259CF9F-6E1F-4F9C-9F34-C695BDD4FEB1}" srcOrd="1" destOrd="0" presId="urn:microsoft.com/office/officeart/2005/8/layout/process1"/>
    <dgm:cxn modelId="{FC88C862-D222-471F-8806-91166446DEF0}" type="presParOf" srcId="{9259CF9F-6E1F-4F9C-9F34-C695BDD4FEB1}" destId="{46D3354B-76D5-4740-94B5-0B60FBF8F239}" srcOrd="0" destOrd="0" presId="urn:microsoft.com/office/officeart/2005/8/layout/process1"/>
    <dgm:cxn modelId="{4A53D54B-E4C8-4B78-9025-612FA33C67D4}" type="presParOf" srcId="{766A6450-6853-45AC-BFC6-DEFE7DD161AA}" destId="{D0DDE8A7-CD29-4C7B-A86C-08B740C7E6BE}" srcOrd="2" destOrd="0" presId="urn:microsoft.com/office/officeart/2005/8/layout/process1"/>
    <dgm:cxn modelId="{708C7C02-B22A-4FAF-92E6-DD6D3BBA1141}" type="presParOf" srcId="{766A6450-6853-45AC-BFC6-DEFE7DD161AA}" destId="{4C4C327A-097E-49E7-AF8B-C0274F1C90E8}" srcOrd="3" destOrd="0" presId="urn:microsoft.com/office/officeart/2005/8/layout/process1"/>
    <dgm:cxn modelId="{756477E0-D8CE-4ED0-9BFF-8C522DAC3F3E}" type="presParOf" srcId="{4C4C327A-097E-49E7-AF8B-C0274F1C90E8}" destId="{36653E92-E910-4C5F-A788-112B7DE7FE1D}" srcOrd="0" destOrd="0" presId="urn:microsoft.com/office/officeart/2005/8/layout/process1"/>
    <dgm:cxn modelId="{DA11ECED-6636-4ED1-942F-09D0A5E0FA66}" type="presParOf" srcId="{766A6450-6853-45AC-BFC6-DEFE7DD161AA}" destId="{0EBFE10C-73D7-484F-BB94-5A36DDCA369D}" srcOrd="4"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250C66E-51AA-4941-820F-79376DC00124}" type="doc">
      <dgm:prSet loTypeId="urn:microsoft.com/office/officeart/2005/8/layout/process1" loCatId="process" qsTypeId="urn:microsoft.com/office/officeart/2005/8/quickstyle/simple1" qsCatId="simple" csTypeId="urn:microsoft.com/office/officeart/2005/8/colors/accent1_2" csCatId="accent1" phldr="1"/>
      <dgm:spPr/>
    </dgm:pt>
    <dgm:pt modelId="{5CA91975-3FA8-4E51-A55D-2DF7F26BF0D3}">
      <dgm:prSet phldrT="[Testo]" phldr="0"/>
      <dgm:spPr/>
      <dgm:t>
        <a:bodyPr/>
        <a:lstStyle/>
        <a:p>
          <a:pPr rtl="0"/>
          <a:r>
            <a:rPr lang="it-IT"/>
            <a:t>Side point </a:t>
          </a:r>
          <a:r>
            <a:rPr lang="it-IT" err="1"/>
            <a:t>localization</a:t>
          </a:r>
          <a:endParaRPr lang="it-IT"/>
        </a:p>
      </dgm:t>
    </dgm:pt>
    <dgm:pt modelId="{1B01E259-7768-4974-8F44-DB86D1508349}" type="parTrans" cxnId="{9B9759A5-11E0-4113-9A00-6B8778AECF59}">
      <dgm:prSet/>
      <dgm:spPr/>
      <dgm:t>
        <a:bodyPr/>
        <a:lstStyle/>
        <a:p>
          <a:endParaRPr lang="it-IT"/>
        </a:p>
      </dgm:t>
    </dgm:pt>
    <dgm:pt modelId="{2AE5B373-6AE4-43C7-850A-DA6190FAF533}" type="sibTrans" cxnId="{9B9759A5-11E0-4113-9A00-6B8778AECF59}">
      <dgm:prSet/>
      <dgm:spPr/>
      <dgm:t>
        <a:bodyPr/>
        <a:lstStyle/>
        <a:p>
          <a:endParaRPr lang="it-IT"/>
        </a:p>
      </dgm:t>
    </dgm:pt>
    <dgm:pt modelId="{D1AF5955-ACA0-4587-8F64-D364F8CE79F6}">
      <dgm:prSet phldrT="[Testo]" phldr="0"/>
      <dgm:spPr/>
      <dgm:t>
        <a:bodyPr/>
        <a:lstStyle/>
        <a:p>
          <a:pPr rtl="0"/>
          <a:r>
            <a:rPr lang="it-IT"/>
            <a:t>Compute </a:t>
          </a:r>
          <a:r>
            <a:rPr lang="it-IT" err="1"/>
            <a:t>pushing</a:t>
          </a:r>
          <a:r>
            <a:rPr lang="it-IT"/>
            <a:t> </a:t>
          </a:r>
          <a:r>
            <a:rPr lang="it-IT" err="1"/>
            <a:t>trajectory</a:t>
          </a:r>
          <a:endParaRPr lang="it-IT"/>
        </a:p>
      </dgm:t>
    </dgm:pt>
    <dgm:pt modelId="{C40184AC-EC03-4545-B545-7B6ED12BA7C6}" type="parTrans" cxnId="{1374B02E-85C3-4B62-B931-439AF650A465}">
      <dgm:prSet/>
      <dgm:spPr/>
      <dgm:t>
        <a:bodyPr/>
        <a:lstStyle/>
        <a:p>
          <a:endParaRPr lang="it-IT"/>
        </a:p>
      </dgm:t>
    </dgm:pt>
    <dgm:pt modelId="{22387E18-58BB-41B0-AB98-470DFBCB2006}" type="sibTrans" cxnId="{1374B02E-85C3-4B62-B931-439AF650A465}">
      <dgm:prSet/>
      <dgm:spPr/>
      <dgm:t>
        <a:bodyPr/>
        <a:lstStyle/>
        <a:p>
          <a:endParaRPr lang="it-IT"/>
        </a:p>
      </dgm:t>
    </dgm:pt>
    <dgm:pt modelId="{1D7F75B7-09B4-413F-BBEF-7890909618B2}">
      <dgm:prSet phldrT="[Testo]" phldr="0"/>
      <dgm:spPr/>
      <dgm:t>
        <a:bodyPr/>
        <a:lstStyle/>
        <a:p>
          <a:pPr rtl="0"/>
          <a:r>
            <a:rPr lang="it-IT" err="1"/>
            <a:t>Push</a:t>
          </a:r>
          <a:r>
            <a:rPr lang="it-IT"/>
            <a:t> </a:t>
          </a:r>
          <a:r>
            <a:rPr lang="it-IT" err="1"/>
            <a:t>into</a:t>
          </a:r>
          <a:r>
            <a:rPr lang="it-IT"/>
            <a:t> </a:t>
          </a:r>
          <a:r>
            <a:rPr lang="it-IT" err="1"/>
            <a:t>disposal</a:t>
          </a:r>
          <a:r>
            <a:rPr lang="it-IT"/>
            <a:t> bin</a:t>
          </a:r>
        </a:p>
      </dgm:t>
    </dgm:pt>
    <dgm:pt modelId="{B133DA5A-D957-4F56-8265-70EF14DC6323}" type="parTrans" cxnId="{461ECE6F-013D-4709-852F-E35E04C4AE57}">
      <dgm:prSet/>
      <dgm:spPr/>
      <dgm:t>
        <a:bodyPr/>
        <a:lstStyle/>
        <a:p>
          <a:endParaRPr lang="en-GB"/>
        </a:p>
      </dgm:t>
    </dgm:pt>
    <dgm:pt modelId="{DBC25724-ADF1-4959-A562-45F8D1B3AC25}" type="sibTrans" cxnId="{461ECE6F-013D-4709-852F-E35E04C4AE57}">
      <dgm:prSet/>
      <dgm:spPr/>
      <dgm:t>
        <a:bodyPr/>
        <a:lstStyle/>
        <a:p>
          <a:endParaRPr lang="en-GB"/>
        </a:p>
      </dgm:t>
    </dgm:pt>
    <dgm:pt modelId="{766A6450-6853-45AC-BFC6-DEFE7DD161AA}" type="pres">
      <dgm:prSet presAssocID="{3250C66E-51AA-4941-820F-79376DC00124}" presName="Name0" presStyleCnt="0">
        <dgm:presLayoutVars>
          <dgm:dir/>
          <dgm:resizeHandles val="exact"/>
        </dgm:presLayoutVars>
      </dgm:prSet>
      <dgm:spPr/>
    </dgm:pt>
    <dgm:pt modelId="{4EE0E278-5766-432F-850B-DFF455C46490}" type="pres">
      <dgm:prSet presAssocID="{5CA91975-3FA8-4E51-A55D-2DF7F26BF0D3}" presName="node" presStyleLbl="node1" presStyleIdx="0" presStyleCnt="3">
        <dgm:presLayoutVars>
          <dgm:bulletEnabled val="1"/>
        </dgm:presLayoutVars>
      </dgm:prSet>
      <dgm:spPr/>
    </dgm:pt>
    <dgm:pt modelId="{9259CF9F-6E1F-4F9C-9F34-C695BDD4FEB1}" type="pres">
      <dgm:prSet presAssocID="{2AE5B373-6AE4-43C7-850A-DA6190FAF533}" presName="sibTrans" presStyleLbl="sibTrans2D1" presStyleIdx="0" presStyleCnt="2"/>
      <dgm:spPr/>
    </dgm:pt>
    <dgm:pt modelId="{46D3354B-76D5-4740-94B5-0B60FBF8F239}" type="pres">
      <dgm:prSet presAssocID="{2AE5B373-6AE4-43C7-850A-DA6190FAF533}" presName="connectorText" presStyleLbl="sibTrans2D1" presStyleIdx="0" presStyleCnt="2"/>
      <dgm:spPr/>
    </dgm:pt>
    <dgm:pt modelId="{D0DDE8A7-CD29-4C7B-A86C-08B740C7E6BE}" type="pres">
      <dgm:prSet presAssocID="{D1AF5955-ACA0-4587-8F64-D364F8CE79F6}" presName="node" presStyleLbl="node1" presStyleIdx="1" presStyleCnt="3">
        <dgm:presLayoutVars>
          <dgm:bulletEnabled val="1"/>
        </dgm:presLayoutVars>
      </dgm:prSet>
      <dgm:spPr/>
    </dgm:pt>
    <dgm:pt modelId="{48BA55AF-3124-4AAF-81A4-71C5DD0FB238}" type="pres">
      <dgm:prSet presAssocID="{22387E18-58BB-41B0-AB98-470DFBCB2006}" presName="sibTrans" presStyleLbl="sibTrans2D1" presStyleIdx="1" presStyleCnt="2"/>
      <dgm:spPr/>
    </dgm:pt>
    <dgm:pt modelId="{0684C0D3-D73C-4E40-801E-392FB4070647}" type="pres">
      <dgm:prSet presAssocID="{22387E18-58BB-41B0-AB98-470DFBCB2006}" presName="connectorText" presStyleLbl="sibTrans2D1" presStyleIdx="1" presStyleCnt="2"/>
      <dgm:spPr/>
    </dgm:pt>
    <dgm:pt modelId="{3BE200FC-C498-4A4B-A9CA-60690957C6D1}" type="pres">
      <dgm:prSet presAssocID="{1D7F75B7-09B4-413F-BBEF-7890909618B2}" presName="node" presStyleLbl="node1" presStyleIdx="2" presStyleCnt="3">
        <dgm:presLayoutVars>
          <dgm:bulletEnabled val="1"/>
        </dgm:presLayoutVars>
      </dgm:prSet>
      <dgm:spPr/>
    </dgm:pt>
  </dgm:ptLst>
  <dgm:cxnLst>
    <dgm:cxn modelId="{76C5D321-EE27-4E8F-99FE-FF38376E7A25}" type="presOf" srcId="{5CA91975-3FA8-4E51-A55D-2DF7F26BF0D3}" destId="{4EE0E278-5766-432F-850B-DFF455C46490}" srcOrd="0" destOrd="0" presId="urn:microsoft.com/office/officeart/2005/8/layout/process1"/>
    <dgm:cxn modelId="{1374B02E-85C3-4B62-B931-439AF650A465}" srcId="{3250C66E-51AA-4941-820F-79376DC00124}" destId="{D1AF5955-ACA0-4587-8F64-D364F8CE79F6}" srcOrd="1" destOrd="0" parTransId="{C40184AC-EC03-4545-B545-7B6ED12BA7C6}" sibTransId="{22387E18-58BB-41B0-AB98-470DFBCB2006}"/>
    <dgm:cxn modelId="{D5D5D03B-6FB5-4C82-A496-969B828E5103}" type="presOf" srcId="{D1AF5955-ACA0-4587-8F64-D364F8CE79F6}" destId="{D0DDE8A7-CD29-4C7B-A86C-08B740C7E6BE}" srcOrd="0" destOrd="0" presId="urn:microsoft.com/office/officeart/2005/8/layout/process1"/>
    <dgm:cxn modelId="{2B6DA640-160A-4DC1-8BE2-D21F58E063D8}" type="presOf" srcId="{2AE5B373-6AE4-43C7-850A-DA6190FAF533}" destId="{9259CF9F-6E1F-4F9C-9F34-C695BDD4FEB1}" srcOrd="0" destOrd="0" presId="urn:microsoft.com/office/officeart/2005/8/layout/process1"/>
    <dgm:cxn modelId="{B214FF62-6392-440B-ADA8-A6EC2B4E7A5D}" type="presOf" srcId="{2AE5B373-6AE4-43C7-850A-DA6190FAF533}" destId="{46D3354B-76D5-4740-94B5-0B60FBF8F239}" srcOrd="1" destOrd="0" presId="urn:microsoft.com/office/officeart/2005/8/layout/process1"/>
    <dgm:cxn modelId="{5C1A5A68-29CB-484A-A9D5-D3202F897033}" type="presOf" srcId="{3250C66E-51AA-4941-820F-79376DC00124}" destId="{766A6450-6853-45AC-BFC6-DEFE7DD161AA}" srcOrd="0" destOrd="0" presId="urn:microsoft.com/office/officeart/2005/8/layout/process1"/>
    <dgm:cxn modelId="{461ECE6F-013D-4709-852F-E35E04C4AE57}" srcId="{3250C66E-51AA-4941-820F-79376DC00124}" destId="{1D7F75B7-09B4-413F-BBEF-7890909618B2}" srcOrd="2" destOrd="0" parTransId="{B133DA5A-D957-4F56-8265-70EF14DC6323}" sibTransId="{DBC25724-ADF1-4959-A562-45F8D1B3AC25}"/>
    <dgm:cxn modelId="{C7150091-C3E7-4ACC-832A-878EF45F5796}" type="presOf" srcId="{22387E18-58BB-41B0-AB98-470DFBCB2006}" destId="{0684C0D3-D73C-4E40-801E-392FB4070647}" srcOrd="1" destOrd="0" presId="urn:microsoft.com/office/officeart/2005/8/layout/process1"/>
    <dgm:cxn modelId="{7C45AD9A-7529-40BC-A87C-0E0954A04E51}" type="presOf" srcId="{1D7F75B7-09B4-413F-BBEF-7890909618B2}" destId="{3BE200FC-C498-4A4B-A9CA-60690957C6D1}" srcOrd="0" destOrd="0" presId="urn:microsoft.com/office/officeart/2005/8/layout/process1"/>
    <dgm:cxn modelId="{9B9759A5-11E0-4113-9A00-6B8778AECF59}" srcId="{3250C66E-51AA-4941-820F-79376DC00124}" destId="{5CA91975-3FA8-4E51-A55D-2DF7F26BF0D3}" srcOrd="0" destOrd="0" parTransId="{1B01E259-7768-4974-8F44-DB86D1508349}" sibTransId="{2AE5B373-6AE4-43C7-850A-DA6190FAF533}"/>
    <dgm:cxn modelId="{893ABBE8-3974-45DD-B3C9-5E12ECF4894B}" type="presOf" srcId="{22387E18-58BB-41B0-AB98-470DFBCB2006}" destId="{48BA55AF-3124-4AAF-81A4-71C5DD0FB238}" srcOrd="0" destOrd="0" presId="urn:microsoft.com/office/officeart/2005/8/layout/process1"/>
    <dgm:cxn modelId="{925EE667-8F05-475C-A377-BB0F8102AF41}" type="presParOf" srcId="{766A6450-6853-45AC-BFC6-DEFE7DD161AA}" destId="{4EE0E278-5766-432F-850B-DFF455C46490}" srcOrd="0" destOrd="0" presId="urn:microsoft.com/office/officeart/2005/8/layout/process1"/>
    <dgm:cxn modelId="{B6C9C92A-4E65-42B5-AF43-37E6E9ED0B13}" type="presParOf" srcId="{766A6450-6853-45AC-BFC6-DEFE7DD161AA}" destId="{9259CF9F-6E1F-4F9C-9F34-C695BDD4FEB1}" srcOrd="1" destOrd="0" presId="urn:microsoft.com/office/officeart/2005/8/layout/process1"/>
    <dgm:cxn modelId="{FC88C862-D222-471F-8806-91166446DEF0}" type="presParOf" srcId="{9259CF9F-6E1F-4F9C-9F34-C695BDD4FEB1}" destId="{46D3354B-76D5-4740-94B5-0B60FBF8F239}" srcOrd="0" destOrd="0" presId="urn:microsoft.com/office/officeart/2005/8/layout/process1"/>
    <dgm:cxn modelId="{4A53D54B-E4C8-4B78-9025-612FA33C67D4}" type="presParOf" srcId="{766A6450-6853-45AC-BFC6-DEFE7DD161AA}" destId="{D0DDE8A7-CD29-4C7B-A86C-08B740C7E6BE}" srcOrd="2" destOrd="0" presId="urn:microsoft.com/office/officeart/2005/8/layout/process1"/>
    <dgm:cxn modelId="{D4F1DC28-2BDC-434F-A9FB-BD824394E01F}" type="presParOf" srcId="{766A6450-6853-45AC-BFC6-DEFE7DD161AA}" destId="{48BA55AF-3124-4AAF-81A4-71C5DD0FB238}" srcOrd="3" destOrd="0" presId="urn:microsoft.com/office/officeart/2005/8/layout/process1"/>
    <dgm:cxn modelId="{E345B563-9FE9-4C1F-92EB-75F329B29526}" type="presParOf" srcId="{48BA55AF-3124-4AAF-81A4-71C5DD0FB238}" destId="{0684C0D3-D73C-4E40-801E-392FB4070647}" srcOrd="0" destOrd="0" presId="urn:microsoft.com/office/officeart/2005/8/layout/process1"/>
    <dgm:cxn modelId="{657841C5-4BA8-4125-8830-2A4E19820D31}" type="presParOf" srcId="{766A6450-6853-45AC-BFC6-DEFE7DD161AA}" destId="{3BE200FC-C498-4A4B-A9CA-60690957C6D1}" srcOrd="4"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46FDF4F-74EA-4055-B2A4-C0740D7811F6}">
      <dsp:nvSpPr>
        <dsp:cNvPr id="0" name=""/>
        <dsp:cNvSpPr/>
      </dsp:nvSpPr>
      <dsp:spPr>
        <a:xfrm>
          <a:off x="2527" y="654528"/>
          <a:ext cx="1029164" cy="102916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99CE56E-B65B-4AD9-9E70-3D7FD9739CE4}">
      <dsp:nvSpPr>
        <dsp:cNvPr id="0" name=""/>
        <dsp:cNvSpPr/>
      </dsp:nvSpPr>
      <dsp:spPr>
        <a:xfrm>
          <a:off x="2527" y="1787604"/>
          <a:ext cx="2940468" cy="4410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111250">
            <a:lnSpc>
              <a:spcPct val="100000"/>
            </a:lnSpc>
            <a:spcBef>
              <a:spcPct val="0"/>
            </a:spcBef>
            <a:spcAft>
              <a:spcPct val="35000"/>
            </a:spcAft>
            <a:buNone/>
            <a:defRPr b="1"/>
          </a:pPr>
          <a:r>
            <a:rPr lang="en-US" sz="2500" kern="1200"/>
            <a:t>1. Box</a:t>
          </a:r>
          <a:r>
            <a:rPr lang="en-US" sz="2500" kern="1200" baseline="0"/>
            <a:t> </a:t>
          </a:r>
          <a:r>
            <a:rPr lang="en-US" sz="2500" kern="1200"/>
            <a:t>L</a:t>
          </a:r>
          <a:r>
            <a:rPr lang="en-US" sz="2500" kern="1200" baseline="0"/>
            <a:t>ocalization</a:t>
          </a:r>
          <a:endParaRPr lang="en-US" sz="2500" kern="1200"/>
        </a:p>
      </dsp:txBody>
      <dsp:txXfrm>
        <a:off x="2527" y="1787604"/>
        <a:ext cx="2940468" cy="441070"/>
      </dsp:txXfrm>
    </dsp:sp>
    <dsp:sp modelId="{A427773D-BED4-4805-AB5B-B970ABF9E7C5}">
      <dsp:nvSpPr>
        <dsp:cNvPr id="0" name=""/>
        <dsp:cNvSpPr/>
      </dsp:nvSpPr>
      <dsp:spPr>
        <a:xfrm>
          <a:off x="2527" y="2277006"/>
          <a:ext cx="2940468" cy="7940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100000"/>
            </a:lnSpc>
            <a:spcBef>
              <a:spcPct val="0"/>
            </a:spcBef>
            <a:spcAft>
              <a:spcPct val="35000"/>
            </a:spcAft>
            <a:buNone/>
          </a:pPr>
          <a:r>
            <a:rPr lang="en-US" sz="1700" kern="1200">
              <a:latin typeface="Avenir Next LT Pro Light" panose="02020404030301010803"/>
            </a:rPr>
            <a:t>Identify</a:t>
          </a:r>
          <a:r>
            <a:rPr lang="en-US" sz="1700" kern="1200"/>
            <a:t> the correct push point based on </a:t>
          </a:r>
          <a:r>
            <a:rPr lang="en-US" sz="1700" kern="1200">
              <a:latin typeface="Avenir Next LT Pro Light" panose="02020404030301010803"/>
            </a:rPr>
            <a:t> </a:t>
          </a:r>
          <a:r>
            <a:rPr lang="en-US" sz="1700" kern="1200"/>
            <a:t>the </a:t>
          </a:r>
          <a:r>
            <a:rPr lang="en-US" sz="1700" kern="1200">
              <a:latin typeface="Avenir Next LT Pro Light" panose="02020404030301010803"/>
            </a:rPr>
            <a:t>collected image</a:t>
          </a:r>
          <a:endParaRPr lang="en-US" sz="1700" kern="1200"/>
        </a:p>
      </dsp:txBody>
      <dsp:txXfrm>
        <a:off x="2527" y="2277006"/>
        <a:ext cx="2940468" cy="794076"/>
      </dsp:txXfrm>
    </dsp:sp>
    <dsp:sp modelId="{8F327831-27F7-4409-AA29-FDD1BFE69D72}">
      <dsp:nvSpPr>
        <dsp:cNvPr id="0" name=""/>
        <dsp:cNvSpPr/>
      </dsp:nvSpPr>
      <dsp:spPr>
        <a:xfrm>
          <a:off x="3558965" y="654528"/>
          <a:ext cx="1029164" cy="1029164"/>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B27A8F8-9C7B-407A-AD05-F18F3152DD92}">
      <dsp:nvSpPr>
        <dsp:cNvPr id="0" name=""/>
        <dsp:cNvSpPr/>
      </dsp:nvSpPr>
      <dsp:spPr>
        <a:xfrm>
          <a:off x="3558965" y="1787604"/>
          <a:ext cx="2940468" cy="4410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111250">
            <a:lnSpc>
              <a:spcPct val="100000"/>
            </a:lnSpc>
            <a:spcBef>
              <a:spcPct val="0"/>
            </a:spcBef>
            <a:spcAft>
              <a:spcPct val="35000"/>
            </a:spcAft>
            <a:buNone/>
            <a:defRPr b="1"/>
          </a:pPr>
          <a:r>
            <a:rPr lang="en-US" sz="2500" kern="1200"/>
            <a:t>2. Sensing </a:t>
          </a:r>
        </a:p>
      </dsp:txBody>
      <dsp:txXfrm>
        <a:off x="3558965" y="1787604"/>
        <a:ext cx="2940468" cy="441070"/>
      </dsp:txXfrm>
    </dsp:sp>
    <dsp:sp modelId="{A5C76DCA-9321-4D9E-BAC1-214E6C6684CB}">
      <dsp:nvSpPr>
        <dsp:cNvPr id="0" name=""/>
        <dsp:cNvSpPr/>
      </dsp:nvSpPr>
      <dsp:spPr>
        <a:xfrm>
          <a:off x="3457578" y="2277006"/>
          <a:ext cx="3143243" cy="7940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100000"/>
            </a:lnSpc>
            <a:spcBef>
              <a:spcPct val="0"/>
            </a:spcBef>
            <a:spcAft>
              <a:spcPct val="35000"/>
            </a:spcAft>
            <a:buNone/>
          </a:pPr>
          <a:r>
            <a:rPr lang="en-US" sz="1700" kern="1200"/>
            <a:t>Sense force through controlled pushing interactions.</a:t>
          </a:r>
        </a:p>
      </dsp:txBody>
      <dsp:txXfrm>
        <a:off x="3457578" y="2277006"/>
        <a:ext cx="3143243" cy="794076"/>
      </dsp:txXfrm>
    </dsp:sp>
    <dsp:sp modelId="{CEB8CB52-ADAC-423C-9B24-34C2543D3E7C}">
      <dsp:nvSpPr>
        <dsp:cNvPr id="0" name=""/>
        <dsp:cNvSpPr/>
      </dsp:nvSpPr>
      <dsp:spPr>
        <a:xfrm>
          <a:off x="7115403" y="654528"/>
          <a:ext cx="1029164" cy="1029164"/>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DA70006-8389-4949-AB01-BC143A0A441C}">
      <dsp:nvSpPr>
        <dsp:cNvPr id="0" name=""/>
        <dsp:cNvSpPr/>
      </dsp:nvSpPr>
      <dsp:spPr>
        <a:xfrm>
          <a:off x="7115403" y="1787604"/>
          <a:ext cx="2940468" cy="4410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111250">
            <a:lnSpc>
              <a:spcPct val="100000"/>
            </a:lnSpc>
            <a:spcBef>
              <a:spcPct val="0"/>
            </a:spcBef>
            <a:spcAft>
              <a:spcPct val="35000"/>
            </a:spcAft>
            <a:buNone/>
            <a:defRPr b="1"/>
          </a:pPr>
          <a:r>
            <a:rPr lang="en-US" sz="2500" kern="1200"/>
            <a:t>3. Sorting</a:t>
          </a:r>
        </a:p>
      </dsp:txBody>
      <dsp:txXfrm>
        <a:off x="7115403" y="1787604"/>
        <a:ext cx="2940468" cy="441070"/>
      </dsp:txXfrm>
    </dsp:sp>
    <dsp:sp modelId="{68D3DEA4-4F22-411E-82C6-A59608BAF585}">
      <dsp:nvSpPr>
        <dsp:cNvPr id="0" name=""/>
        <dsp:cNvSpPr/>
      </dsp:nvSpPr>
      <dsp:spPr>
        <a:xfrm>
          <a:off x="7115403" y="2277006"/>
          <a:ext cx="2940468" cy="7940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100000"/>
            </a:lnSpc>
            <a:spcBef>
              <a:spcPct val="0"/>
            </a:spcBef>
            <a:spcAft>
              <a:spcPct val="35000"/>
            </a:spcAft>
            <a:buNone/>
          </a:pPr>
          <a:r>
            <a:rPr lang="en-US" sz="1700" kern="1200"/>
            <a:t>Push the box into </a:t>
          </a:r>
          <a:r>
            <a:rPr lang="en-US" sz="1700" kern="1200">
              <a:latin typeface="Avenir Next LT Pro Light" panose="02020404030301010803"/>
            </a:rPr>
            <a:t> the</a:t>
          </a:r>
          <a:r>
            <a:rPr lang="en-US" sz="1700" kern="1200"/>
            <a:t> correct disposal bin.</a:t>
          </a:r>
        </a:p>
      </dsp:txBody>
      <dsp:txXfrm>
        <a:off x="7115403" y="2277006"/>
        <a:ext cx="2940468" cy="79407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2538DD-D617-46CF-8FD6-5F5AEBB3F3F9}">
      <dsp:nvSpPr>
        <dsp:cNvPr id="0" name=""/>
        <dsp:cNvSpPr/>
      </dsp:nvSpPr>
      <dsp:spPr>
        <a:xfrm>
          <a:off x="3155" y="1270287"/>
          <a:ext cx="2253194" cy="1430778"/>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3737237E-ACA8-4A8B-88D4-EDE3173EDED8}">
      <dsp:nvSpPr>
        <dsp:cNvPr id="0" name=""/>
        <dsp:cNvSpPr/>
      </dsp:nvSpPr>
      <dsp:spPr>
        <a:xfrm>
          <a:off x="253510" y="1508124"/>
          <a:ext cx="2253194" cy="143077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rtl="0">
            <a:lnSpc>
              <a:spcPct val="90000"/>
            </a:lnSpc>
            <a:spcBef>
              <a:spcPct val="0"/>
            </a:spcBef>
            <a:spcAft>
              <a:spcPct val="35000"/>
            </a:spcAft>
            <a:buNone/>
          </a:pPr>
          <a:r>
            <a:rPr lang="it-IT" sz="2100" kern="1200"/>
            <a:t>Image </a:t>
          </a:r>
          <a:r>
            <a:rPr lang="it-IT" sz="2100" kern="1200">
              <a:latin typeface="Avenir Next LT Pro Light" panose="02020404030301010803"/>
            </a:rPr>
            <a:t>Acquisition &amp; Preprocessing</a:t>
          </a:r>
          <a:endParaRPr lang="it-IT" sz="2100" kern="1200"/>
        </a:p>
      </dsp:txBody>
      <dsp:txXfrm>
        <a:off x="295416" y="1550030"/>
        <a:ext cx="2169382" cy="1346966"/>
      </dsp:txXfrm>
    </dsp:sp>
    <dsp:sp modelId="{B2249A8C-3A50-4550-BD0E-C88BD9F23173}">
      <dsp:nvSpPr>
        <dsp:cNvPr id="0" name=""/>
        <dsp:cNvSpPr/>
      </dsp:nvSpPr>
      <dsp:spPr>
        <a:xfrm>
          <a:off x="2757060" y="1270287"/>
          <a:ext cx="2253194" cy="1430778"/>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1FC847A4-5256-40B2-97DB-AFC2F2A18AE8}">
      <dsp:nvSpPr>
        <dsp:cNvPr id="0" name=""/>
        <dsp:cNvSpPr/>
      </dsp:nvSpPr>
      <dsp:spPr>
        <a:xfrm>
          <a:off x="3007415" y="1508124"/>
          <a:ext cx="2253194" cy="143077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rtl="0">
            <a:lnSpc>
              <a:spcPct val="90000"/>
            </a:lnSpc>
            <a:spcBef>
              <a:spcPct val="0"/>
            </a:spcBef>
            <a:spcAft>
              <a:spcPct val="35000"/>
            </a:spcAft>
            <a:buNone/>
          </a:pPr>
          <a:r>
            <a:rPr lang="it-IT" sz="2100" kern="1200">
              <a:latin typeface="Avenir Next LT Pro Light" panose="02020404030301010803"/>
            </a:rPr>
            <a:t> Object Detection by </a:t>
          </a:r>
          <a:r>
            <a:rPr lang="it-IT" sz="2100" kern="1200"/>
            <a:t>Contour Recognition</a:t>
          </a:r>
        </a:p>
      </dsp:txBody>
      <dsp:txXfrm>
        <a:off x="3049321" y="1550030"/>
        <a:ext cx="2169382" cy="1346966"/>
      </dsp:txXfrm>
    </dsp:sp>
    <dsp:sp modelId="{9346E4B2-F8ED-4399-BE2C-4209932C0EE2}">
      <dsp:nvSpPr>
        <dsp:cNvPr id="0" name=""/>
        <dsp:cNvSpPr/>
      </dsp:nvSpPr>
      <dsp:spPr>
        <a:xfrm>
          <a:off x="5510964" y="1270287"/>
          <a:ext cx="2253194" cy="1430778"/>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A4494C39-A8F6-436E-B2C0-2624777EA0CB}">
      <dsp:nvSpPr>
        <dsp:cNvPr id="0" name=""/>
        <dsp:cNvSpPr/>
      </dsp:nvSpPr>
      <dsp:spPr>
        <a:xfrm>
          <a:off x="5761319" y="1508124"/>
          <a:ext cx="2253194" cy="143077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it-IT" sz="2100" kern="1200"/>
            <a:t>Push Point Extraction</a:t>
          </a:r>
        </a:p>
      </dsp:txBody>
      <dsp:txXfrm>
        <a:off x="5803225" y="1550030"/>
        <a:ext cx="2169382" cy="1346966"/>
      </dsp:txXfrm>
    </dsp:sp>
    <dsp:sp modelId="{B31FB0E0-CA89-4DBC-A24C-0E69D1105A50}">
      <dsp:nvSpPr>
        <dsp:cNvPr id="0" name=""/>
        <dsp:cNvSpPr/>
      </dsp:nvSpPr>
      <dsp:spPr>
        <a:xfrm>
          <a:off x="8264869" y="1270287"/>
          <a:ext cx="2253194" cy="1430778"/>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1A1D5A1E-1297-4DD0-A67A-D85EDB243362}">
      <dsp:nvSpPr>
        <dsp:cNvPr id="0" name=""/>
        <dsp:cNvSpPr/>
      </dsp:nvSpPr>
      <dsp:spPr>
        <a:xfrm>
          <a:off x="8515224" y="1508124"/>
          <a:ext cx="2253194" cy="143077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it-IT" sz="2100" kern="1200">
              <a:latin typeface="Avenir Next LT Pro Light" panose="02020404030301010803"/>
            </a:rPr>
            <a:t>Homography</a:t>
          </a:r>
        </a:p>
      </dsp:txBody>
      <dsp:txXfrm>
        <a:off x="8557130" y="1550030"/>
        <a:ext cx="2169382" cy="134696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EE0E278-5766-432F-850B-DFF455C46490}">
      <dsp:nvSpPr>
        <dsp:cNvPr id="0" name=""/>
        <dsp:cNvSpPr/>
      </dsp:nvSpPr>
      <dsp:spPr>
        <a:xfrm>
          <a:off x="8840" y="1132155"/>
          <a:ext cx="2642294" cy="158537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rtl="0">
            <a:lnSpc>
              <a:spcPct val="90000"/>
            </a:lnSpc>
            <a:spcBef>
              <a:spcPct val="0"/>
            </a:spcBef>
            <a:spcAft>
              <a:spcPct val="35000"/>
            </a:spcAft>
            <a:buNone/>
          </a:pPr>
          <a:r>
            <a:rPr lang="it-IT" sz="2900" kern="1200" err="1"/>
            <a:t>Initial</a:t>
          </a:r>
          <a:r>
            <a:rPr lang="it-IT" sz="2900" kern="1200"/>
            <a:t> </a:t>
          </a:r>
          <a:r>
            <a:rPr lang="it-IT" sz="2900" kern="1200" err="1"/>
            <a:t>Push</a:t>
          </a:r>
          <a:r>
            <a:rPr lang="it-IT" sz="2900" kern="1200"/>
            <a:t> Interaction </a:t>
          </a:r>
        </a:p>
      </dsp:txBody>
      <dsp:txXfrm>
        <a:off x="55274" y="1178589"/>
        <a:ext cx="2549426" cy="1492508"/>
      </dsp:txXfrm>
    </dsp:sp>
    <dsp:sp modelId="{9259CF9F-6E1F-4F9C-9F34-C695BDD4FEB1}">
      <dsp:nvSpPr>
        <dsp:cNvPr id="0" name=""/>
        <dsp:cNvSpPr/>
      </dsp:nvSpPr>
      <dsp:spPr>
        <a:xfrm>
          <a:off x="2915364" y="1597198"/>
          <a:ext cx="560166" cy="65528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it-IT" sz="2400" kern="1200"/>
        </a:p>
      </dsp:txBody>
      <dsp:txXfrm>
        <a:off x="2915364" y="1728256"/>
        <a:ext cx="392116" cy="393173"/>
      </dsp:txXfrm>
    </dsp:sp>
    <dsp:sp modelId="{D0DDE8A7-CD29-4C7B-A86C-08B740C7E6BE}">
      <dsp:nvSpPr>
        <dsp:cNvPr id="0" name=""/>
        <dsp:cNvSpPr/>
      </dsp:nvSpPr>
      <dsp:spPr>
        <a:xfrm>
          <a:off x="3708052" y="1132155"/>
          <a:ext cx="2642294" cy="158537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rtl="0">
            <a:lnSpc>
              <a:spcPct val="90000"/>
            </a:lnSpc>
            <a:spcBef>
              <a:spcPct val="0"/>
            </a:spcBef>
            <a:spcAft>
              <a:spcPct val="35000"/>
            </a:spcAft>
            <a:buNone/>
          </a:pPr>
          <a:r>
            <a:rPr lang="it-IT" sz="2900" kern="1200">
              <a:latin typeface="Avenir Next LT Pro Light" panose="02020404030301010803"/>
            </a:rPr>
            <a:t>Force </a:t>
          </a:r>
          <a:r>
            <a:rPr lang="it-IT" sz="2900" kern="1200" err="1">
              <a:latin typeface="Avenir Next LT Pro Light" panose="02020404030301010803"/>
            </a:rPr>
            <a:t>Measurement</a:t>
          </a:r>
          <a:endParaRPr lang="it-IT" sz="2900" kern="1200"/>
        </a:p>
      </dsp:txBody>
      <dsp:txXfrm>
        <a:off x="3754486" y="1178589"/>
        <a:ext cx="2549426" cy="1492508"/>
      </dsp:txXfrm>
    </dsp:sp>
    <dsp:sp modelId="{4C4C327A-097E-49E7-AF8B-C0274F1C90E8}">
      <dsp:nvSpPr>
        <dsp:cNvPr id="0" name=""/>
        <dsp:cNvSpPr/>
      </dsp:nvSpPr>
      <dsp:spPr>
        <a:xfrm>
          <a:off x="6614576" y="1597198"/>
          <a:ext cx="560166" cy="65528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it-IT" sz="2400" kern="1200"/>
        </a:p>
      </dsp:txBody>
      <dsp:txXfrm>
        <a:off x="6614576" y="1728256"/>
        <a:ext cx="392116" cy="393173"/>
      </dsp:txXfrm>
    </dsp:sp>
    <dsp:sp modelId="{0EBFE10C-73D7-484F-BB94-5A36DDCA369D}">
      <dsp:nvSpPr>
        <dsp:cNvPr id="0" name=""/>
        <dsp:cNvSpPr/>
      </dsp:nvSpPr>
      <dsp:spPr>
        <a:xfrm>
          <a:off x="7407265" y="1132155"/>
          <a:ext cx="2642294" cy="158537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it-IT" sz="2900" kern="1200">
              <a:latin typeface="Avenir Next LT Pro Light" panose="02020404030301010803"/>
            </a:rPr>
            <a:t>Mass </a:t>
          </a:r>
          <a:r>
            <a:rPr lang="it-IT" sz="2900" kern="1200" err="1">
              <a:latin typeface="Avenir Next LT Pro Light" panose="02020404030301010803"/>
            </a:rPr>
            <a:t>Classification</a:t>
          </a:r>
          <a:r>
            <a:rPr lang="it-IT" sz="2900" kern="1200">
              <a:latin typeface="Avenir Next LT Pro Light" panose="02020404030301010803"/>
            </a:rPr>
            <a:t> </a:t>
          </a:r>
        </a:p>
      </dsp:txBody>
      <dsp:txXfrm>
        <a:off x="7453699" y="1178589"/>
        <a:ext cx="2549426" cy="149250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EE0E278-5766-432F-850B-DFF455C46490}">
      <dsp:nvSpPr>
        <dsp:cNvPr id="0" name=""/>
        <dsp:cNvSpPr/>
      </dsp:nvSpPr>
      <dsp:spPr>
        <a:xfrm>
          <a:off x="7467" y="575984"/>
          <a:ext cx="2231938" cy="133916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rtl="0">
            <a:lnSpc>
              <a:spcPct val="90000"/>
            </a:lnSpc>
            <a:spcBef>
              <a:spcPct val="0"/>
            </a:spcBef>
            <a:spcAft>
              <a:spcPct val="35000"/>
            </a:spcAft>
            <a:buNone/>
          </a:pPr>
          <a:r>
            <a:rPr lang="it-IT" sz="2500" kern="1200"/>
            <a:t>Side point </a:t>
          </a:r>
          <a:r>
            <a:rPr lang="it-IT" sz="2500" kern="1200" err="1"/>
            <a:t>localization</a:t>
          </a:r>
          <a:endParaRPr lang="it-IT" sz="2500" kern="1200"/>
        </a:p>
      </dsp:txBody>
      <dsp:txXfrm>
        <a:off x="46690" y="615207"/>
        <a:ext cx="2153492" cy="1260716"/>
      </dsp:txXfrm>
    </dsp:sp>
    <dsp:sp modelId="{9259CF9F-6E1F-4F9C-9F34-C695BDD4FEB1}">
      <dsp:nvSpPr>
        <dsp:cNvPr id="0" name=""/>
        <dsp:cNvSpPr/>
      </dsp:nvSpPr>
      <dsp:spPr>
        <a:xfrm>
          <a:off x="2462599" y="968805"/>
          <a:ext cx="473170" cy="55352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it-IT" sz="2000" kern="1200"/>
        </a:p>
      </dsp:txBody>
      <dsp:txXfrm>
        <a:off x="2462599" y="1079509"/>
        <a:ext cx="331219" cy="332112"/>
      </dsp:txXfrm>
    </dsp:sp>
    <dsp:sp modelId="{D0DDE8A7-CD29-4C7B-A86C-08B740C7E6BE}">
      <dsp:nvSpPr>
        <dsp:cNvPr id="0" name=""/>
        <dsp:cNvSpPr/>
      </dsp:nvSpPr>
      <dsp:spPr>
        <a:xfrm>
          <a:off x="3132180" y="575984"/>
          <a:ext cx="2231938" cy="133916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rtl="0">
            <a:lnSpc>
              <a:spcPct val="90000"/>
            </a:lnSpc>
            <a:spcBef>
              <a:spcPct val="0"/>
            </a:spcBef>
            <a:spcAft>
              <a:spcPct val="35000"/>
            </a:spcAft>
            <a:buNone/>
          </a:pPr>
          <a:r>
            <a:rPr lang="it-IT" sz="2500" kern="1200"/>
            <a:t>Compute </a:t>
          </a:r>
          <a:r>
            <a:rPr lang="it-IT" sz="2500" kern="1200" err="1"/>
            <a:t>pushing</a:t>
          </a:r>
          <a:r>
            <a:rPr lang="it-IT" sz="2500" kern="1200"/>
            <a:t> </a:t>
          </a:r>
          <a:r>
            <a:rPr lang="it-IT" sz="2500" kern="1200" err="1"/>
            <a:t>trajectory</a:t>
          </a:r>
          <a:endParaRPr lang="it-IT" sz="2500" kern="1200"/>
        </a:p>
      </dsp:txBody>
      <dsp:txXfrm>
        <a:off x="3171403" y="615207"/>
        <a:ext cx="2153492" cy="1260716"/>
      </dsp:txXfrm>
    </dsp:sp>
    <dsp:sp modelId="{48BA55AF-3124-4AAF-81A4-71C5DD0FB238}">
      <dsp:nvSpPr>
        <dsp:cNvPr id="0" name=""/>
        <dsp:cNvSpPr/>
      </dsp:nvSpPr>
      <dsp:spPr>
        <a:xfrm>
          <a:off x="5587312" y="968805"/>
          <a:ext cx="473170" cy="55352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it-IT" sz="2000" kern="1200"/>
        </a:p>
      </dsp:txBody>
      <dsp:txXfrm>
        <a:off x="5587312" y="1079509"/>
        <a:ext cx="331219" cy="332112"/>
      </dsp:txXfrm>
    </dsp:sp>
    <dsp:sp modelId="{3BE200FC-C498-4A4B-A9CA-60690957C6D1}">
      <dsp:nvSpPr>
        <dsp:cNvPr id="0" name=""/>
        <dsp:cNvSpPr/>
      </dsp:nvSpPr>
      <dsp:spPr>
        <a:xfrm>
          <a:off x="6256894" y="575984"/>
          <a:ext cx="2231938" cy="133916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rtl="0">
            <a:lnSpc>
              <a:spcPct val="90000"/>
            </a:lnSpc>
            <a:spcBef>
              <a:spcPct val="0"/>
            </a:spcBef>
            <a:spcAft>
              <a:spcPct val="35000"/>
            </a:spcAft>
            <a:buNone/>
          </a:pPr>
          <a:r>
            <a:rPr lang="it-IT" sz="2500" kern="1200" err="1"/>
            <a:t>Push</a:t>
          </a:r>
          <a:r>
            <a:rPr lang="it-IT" sz="2500" kern="1200"/>
            <a:t> </a:t>
          </a:r>
          <a:r>
            <a:rPr lang="it-IT" sz="2500" kern="1200" err="1"/>
            <a:t>into</a:t>
          </a:r>
          <a:r>
            <a:rPr lang="it-IT" sz="2500" kern="1200"/>
            <a:t> </a:t>
          </a:r>
          <a:r>
            <a:rPr lang="it-IT" sz="2500" kern="1200" err="1"/>
            <a:t>disposal</a:t>
          </a:r>
          <a:r>
            <a:rPr lang="it-IT" sz="2500" kern="1200"/>
            <a:t> bin</a:t>
          </a:r>
        </a:p>
      </dsp:txBody>
      <dsp:txXfrm>
        <a:off x="6296117" y="615207"/>
        <a:ext cx="2153492" cy="1260716"/>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9F97200-F888-46FC-968B-A0152B6BF238}" type="datetimeFigureOut">
              <a:rPr lang="it-IT" smtClean="0"/>
              <a:t>05/11/2024</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074E105-DCCF-4739-BBDF-2D37D609AF2D}" type="slidenum">
              <a:rPr lang="it-IT" smtClean="0"/>
              <a:t>‹N›</a:t>
            </a:fld>
            <a:endParaRPr lang="it-IT"/>
          </a:p>
        </p:txBody>
      </p:sp>
    </p:spTree>
    <p:extLst>
      <p:ext uri="{BB962C8B-B14F-4D97-AF65-F5344CB8AC3E}">
        <p14:creationId xmlns:p14="http://schemas.microsoft.com/office/powerpoint/2010/main" val="17312465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a:t>ALE</a:t>
            </a:r>
          </a:p>
        </p:txBody>
      </p:sp>
      <p:sp>
        <p:nvSpPr>
          <p:cNvPr id="4" name="Segnaposto numero diapositiva 3"/>
          <p:cNvSpPr>
            <a:spLocks noGrp="1"/>
          </p:cNvSpPr>
          <p:nvPr>
            <p:ph type="sldNum" sz="quarter" idx="5"/>
          </p:nvPr>
        </p:nvSpPr>
        <p:spPr/>
        <p:txBody>
          <a:bodyPr/>
          <a:lstStyle/>
          <a:p>
            <a:fld id="{D074E105-DCCF-4739-BBDF-2D37D609AF2D}" type="slidenum">
              <a:rPr lang="it-IT" smtClean="0"/>
              <a:t>1</a:t>
            </a:fld>
            <a:endParaRPr lang="it-IT"/>
          </a:p>
        </p:txBody>
      </p:sp>
    </p:spTree>
    <p:extLst>
      <p:ext uri="{BB962C8B-B14F-4D97-AF65-F5344CB8AC3E}">
        <p14:creationId xmlns:p14="http://schemas.microsoft.com/office/powerpoint/2010/main" val="37159747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a:t>ALE https://theailearner.com/tag/suzuki-contour-algorithm-opencv/</a:t>
            </a:r>
          </a:p>
        </p:txBody>
      </p:sp>
      <p:sp>
        <p:nvSpPr>
          <p:cNvPr id="4" name="Segnaposto numero diapositiva 3"/>
          <p:cNvSpPr>
            <a:spLocks noGrp="1"/>
          </p:cNvSpPr>
          <p:nvPr>
            <p:ph type="sldNum" sz="quarter" idx="5"/>
          </p:nvPr>
        </p:nvSpPr>
        <p:spPr/>
        <p:txBody>
          <a:bodyPr/>
          <a:lstStyle/>
          <a:p>
            <a:fld id="{D074E105-DCCF-4739-BBDF-2D37D609AF2D}" type="slidenum">
              <a:rPr lang="it-IT" smtClean="0"/>
              <a:t>11</a:t>
            </a:fld>
            <a:endParaRPr lang="it-IT"/>
          </a:p>
        </p:txBody>
      </p:sp>
    </p:spTree>
    <p:extLst>
      <p:ext uri="{BB962C8B-B14F-4D97-AF65-F5344CB8AC3E}">
        <p14:creationId xmlns:p14="http://schemas.microsoft.com/office/powerpoint/2010/main" val="32472187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a:t>ALE</a:t>
            </a:r>
          </a:p>
        </p:txBody>
      </p:sp>
      <p:sp>
        <p:nvSpPr>
          <p:cNvPr id="4" name="Segnaposto numero diapositiva 3"/>
          <p:cNvSpPr>
            <a:spLocks noGrp="1"/>
          </p:cNvSpPr>
          <p:nvPr>
            <p:ph type="sldNum" sz="quarter" idx="5"/>
          </p:nvPr>
        </p:nvSpPr>
        <p:spPr/>
        <p:txBody>
          <a:bodyPr/>
          <a:lstStyle/>
          <a:p>
            <a:fld id="{D074E105-DCCF-4739-BBDF-2D37D609AF2D}" type="slidenum">
              <a:rPr lang="it-IT" smtClean="0"/>
              <a:t>12</a:t>
            </a:fld>
            <a:endParaRPr lang="it-IT"/>
          </a:p>
        </p:txBody>
      </p:sp>
    </p:spTree>
    <p:extLst>
      <p:ext uri="{BB962C8B-B14F-4D97-AF65-F5344CB8AC3E}">
        <p14:creationId xmlns:p14="http://schemas.microsoft.com/office/powerpoint/2010/main" val="27663568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a:t>ALBI</a:t>
            </a:r>
          </a:p>
        </p:txBody>
      </p:sp>
      <p:sp>
        <p:nvSpPr>
          <p:cNvPr id="4" name="Segnaposto numero diapositiva 3"/>
          <p:cNvSpPr>
            <a:spLocks noGrp="1"/>
          </p:cNvSpPr>
          <p:nvPr>
            <p:ph type="sldNum" sz="quarter" idx="5"/>
          </p:nvPr>
        </p:nvSpPr>
        <p:spPr/>
        <p:txBody>
          <a:bodyPr/>
          <a:lstStyle/>
          <a:p>
            <a:fld id="{D074E105-DCCF-4739-BBDF-2D37D609AF2D}" type="slidenum">
              <a:rPr lang="it-IT" smtClean="0"/>
              <a:t>13</a:t>
            </a:fld>
            <a:endParaRPr lang="it-IT"/>
          </a:p>
        </p:txBody>
      </p:sp>
    </p:spTree>
    <p:extLst>
      <p:ext uri="{BB962C8B-B14F-4D97-AF65-F5344CB8AC3E}">
        <p14:creationId xmlns:p14="http://schemas.microsoft.com/office/powerpoint/2010/main" val="7322746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a:t>ALBI</a:t>
            </a:r>
          </a:p>
        </p:txBody>
      </p:sp>
      <p:sp>
        <p:nvSpPr>
          <p:cNvPr id="4" name="Segnaposto numero diapositiva 3"/>
          <p:cNvSpPr>
            <a:spLocks noGrp="1"/>
          </p:cNvSpPr>
          <p:nvPr>
            <p:ph type="sldNum" sz="quarter" idx="5"/>
          </p:nvPr>
        </p:nvSpPr>
        <p:spPr/>
        <p:txBody>
          <a:bodyPr/>
          <a:lstStyle/>
          <a:p>
            <a:fld id="{D074E105-DCCF-4739-BBDF-2D37D609AF2D}" type="slidenum">
              <a:rPr lang="it-IT" smtClean="0"/>
              <a:t>14</a:t>
            </a:fld>
            <a:endParaRPr lang="it-IT"/>
          </a:p>
        </p:txBody>
      </p:sp>
    </p:spTree>
    <p:extLst>
      <p:ext uri="{BB962C8B-B14F-4D97-AF65-F5344CB8AC3E}">
        <p14:creationId xmlns:p14="http://schemas.microsoft.com/office/powerpoint/2010/main" val="33262984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D074E105-DCCF-4739-BBDF-2D37D609AF2D}" type="slidenum">
              <a:rPr lang="it-IT" smtClean="0"/>
              <a:t>16</a:t>
            </a:fld>
            <a:endParaRPr lang="it-IT"/>
          </a:p>
        </p:txBody>
      </p:sp>
    </p:spTree>
    <p:extLst>
      <p:ext uri="{BB962C8B-B14F-4D97-AF65-F5344CB8AC3E}">
        <p14:creationId xmlns:p14="http://schemas.microsoft.com/office/powerpoint/2010/main" val="13554564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a:t>ALE</a:t>
            </a:r>
          </a:p>
        </p:txBody>
      </p:sp>
      <p:sp>
        <p:nvSpPr>
          <p:cNvPr id="4" name="Segnaposto numero diapositiva 3"/>
          <p:cNvSpPr>
            <a:spLocks noGrp="1"/>
          </p:cNvSpPr>
          <p:nvPr>
            <p:ph type="sldNum" sz="quarter" idx="5"/>
          </p:nvPr>
        </p:nvSpPr>
        <p:spPr/>
        <p:txBody>
          <a:bodyPr/>
          <a:lstStyle/>
          <a:p>
            <a:fld id="{D074E105-DCCF-4739-BBDF-2D37D609AF2D}" type="slidenum">
              <a:rPr lang="it-IT" smtClean="0"/>
              <a:t>2</a:t>
            </a:fld>
            <a:endParaRPr lang="it-IT"/>
          </a:p>
        </p:txBody>
      </p:sp>
    </p:spTree>
    <p:extLst>
      <p:ext uri="{BB962C8B-B14F-4D97-AF65-F5344CB8AC3E}">
        <p14:creationId xmlns:p14="http://schemas.microsoft.com/office/powerpoint/2010/main" val="3803574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a:t>ALE</a:t>
            </a:r>
          </a:p>
        </p:txBody>
      </p:sp>
      <p:sp>
        <p:nvSpPr>
          <p:cNvPr id="4" name="Segnaposto numero diapositiva 3"/>
          <p:cNvSpPr>
            <a:spLocks noGrp="1"/>
          </p:cNvSpPr>
          <p:nvPr>
            <p:ph type="sldNum" sz="quarter" idx="5"/>
          </p:nvPr>
        </p:nvSpPr>
        <p:spPr/>
        <p:txBody>
          <a:bodyPr/>
          <a:lstStyle/>
          <a:p>
            <a:fld id="{D074E105-DCCF-4739-BBDF-2D37D609AF2D}" type="slidenum">
              <a:rPr lang="it-IT" smtClean="0"/>
              <a:t>3</a:t>
            </a:fld>
            <a:endParaRPr lang="it-IT"/>
          </a:p>
        </p:txBody>
      </p:sp>
    </p:spTree>
    <p:extLst>
      <p:ext uri="{BB962C8B-B14F-4D97-AF65-F5344CB8AC3E}">
        <p14:creationId xmlns:p14="http://schemas.microsoft.com/office/powerpoint/2010/main" val="32342438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a:t>ALE</a:t>
            </a:r>
          </a:p>
        </p:txBody>
      </p:sp>
      <p:sp>
        <p:nvSpPr>
          <p:cNvPr id="4" name="Segnaposto numero diapositiva 3"/>
          <p:cNvSpPr>
            <a:spLocks noGrp="1"/>
          </p:cNvSpPr>
          <p:nvPr>
            <p:ph type="sldNum" sz="quarter" idx="5"/>
          </p:nvPr>
        </p:nvSpPr>
        <p:spPr/>
        <p:txBody>
          <a:bodyPr/>
          <a:lstStyle/>
          <a:p>
            <a:fld id="{D074E105-DCCF-4739-BBDF-2D37D609AF2D}" type="slidenum">
              <a:rPr lang="it-IT" smtClean="0"/>
              <a:t>4</a:t>
            </a:fld>
            <a:endParaRPr lang="it-IT"/>
          </a:p>
        </p:txBody>
      </p:sp>
    </p:spTree>
    <p:extLst>
      <p:ext uri="{BB962C8B-B14F-4D97-AF65-F5344CB8AC3E}">
        <p14:creationId xmlns:p14="http://schemas.microsoft.com/office/powerpoint/2010/main" val="2272021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a:t>ale</a:t>
            </a:r>
            <a:br>
              <a:rPr lang="en-GB"/>
            </a:br>
            <a:r>
              <a:rPr lang="en-GB"/>
              <a:t>ROS: framework for robotic applications that allows to create nodes and make them communicate</a:t>
            </a:r>
          </a:p>
        </p:txBody>
      </p:sp>
      <p:sp>
        <p:nvSpPr>
          <p:cNvPr id="4" name="Segnaposto numero diapositiva 3"/>
          <p:cNvSpPr>
            <a:spLocks noGrp="1"/>
          </p:cNvSpPr>
          <p:nvPr>
            <p:ph type="sldNum" sz="quarter" idx="5"/>
          </p:nvPr>
        </p:nvSpPr>
        <p:spPr/>
        <p:txBody>
          <a:bodyPr/>
          <a:lstStyle/>
          <a:p>
            <a:fld id="{D074E105-DCCF-4739-BBDF-2D37D609AF2D}" type="slidenum">
              <a:rPr lang="it-IT" smtClean="0"/>
              <a:t>5</a:t>
            </a:fld>
            <a:endParaRPr lang="it-IT"/>
          </a:p>
        </p:txBody>
      </p:sp>
    </p:spTree>
    <p:extLst>
      <p:ext uri="{BB962C8B-B14F-4D97-AF65-F5344CB8AC3E}">
        <p14:creationId xmlns:p14="http://schemas.microsoft.com/office/powerpoint/2010/main" val="39762719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a:t>ALBI</a:t>
            </a:r>
          </a:p>
        </p:txBody>
      </p:sp>
      <p:sp>
        <p:nvSpPr>
          <p:cNvPr id="4" name="Segnaposto numero diapositiva 3"/>
          <p:cNvSpPr>
            <a:spLocks noGrp="1"/>
          </p:cNvSpPr>
          <p:nvPr>
            <p:ph type="sldNum" sz="quarter" idx="5"/>
          </p:nvPr>
        </p:nvSpPr>
        <p:spPr/>
        <p:txBody>
          <a:bodyPr/>
          <a:lstStyle/>
          <a:p>
            <a:fld id="{D074E105-DCCF-4739-BBDF-2D37D609AF2D}" type="slidenum">
              <a:rPr lang="it-IT" smtClean="0"/>
              <a:t>7</a:t>
            </a:fld>
            <a:endParaRPr lang="it-IT"/>
          </a:p>
        </p:txBody>
      </p:sp>
    </p:spTree>
    <p:extLst>
      <p:ext uri="{BB962C8B-B14F-4D97-AF65-F5344CB8AC3E}">
        <p14:creationId xmlns:p14="http://schemas.microsoft.com/office/powerpoint/2010/main" val="22473209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a:t>ALBI</a:t>
            </a:r>
          </a:p>
        </p:txBody>
      </p:sp>
      <p:sp>
        <p:nvSpPr>
          <p:cNvPr id="4" name="Segnaposto numero diapositiva 3"/>
          <p:cNvSpPr>
            <a:spLocks noGrp="1"/>
          </p:cNvSpPr>
          <p:nvPr>
            <p:ph type="sldNum" sz="quarter" idx="5"/>
          </p:nvPr>
        </p:nvSpPr>
        <p:spPr/>
        <p:txBody>
          <a:bodyPr/>
          <a:lstStyle/>
          <a:p>
            <a:fld id="{D074E105-DCCF-4739-BBDF-2D37D609AF2D}" type="slidenum">
              <a:rPr lang="it-IT" smtClean="0"/>
              <a:t>8</a:t>
            </a:fld>
            <a:endParaRPr lang="it-IT"/>
          </a:p>
        </p:txBody>
      </p:sp>
    </p:spTree>
    <p:extLst>
      <p:ext uri="{BB962C8B-B14F-4D97-AF65-F5344CB8AC3E}">
        <p14:creationId xmlns:p14="http://schemas.microsoft.com/office/powerpoint/2010/main" val="560273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a:t>ALBI</a:t>
            </a:r>
          </a:p>
        </p:txBody>
      </p:sp>
      <p:sp>
        <p:nvSpPr>
          <p:cNvPr id="4" name="Segnaposto numero diapositiva 3"/>
          <p:cNvSpPr>
            <a:spLocks noGrp="1"/>
          </p:cNvSpPr>
          <p:nvPr>
            <p:ph type="sldNum" sz="quarter" idx="5"/>
          </p:nvPr>
        </p:nvSpPr>
        <p:spPr/>
        <p:txBody>
          <a:bodyPr/>
          <a:lstStyle/>
          <a:p>
            <a:fld id="{D074E105-DCCF-4739-BBDF-2D37D609AF2D}" type="slidenum">
              <a:rPr lang="it-IT" smtClean="0"/>
              <a:t>9</a:t>
            </a:fld>
            <a:endParaRPr lang="it-IT"/>
          </a:p>
        </p:txBody>
      </p:sp>
    </p:spTree>
    <p:extLst>
      <p:ext uri="{BB962C8B-B14F-4D97-AF65-F5344CB8AC3E}">
        <p14:creationId xmlns:p14="http://schemas.microsoft.com/office/powerpoint/2010/main" val="24475990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a:t>ALE</a:t>
            </a:r>
          </a:p>
        </p:txBody>
      </p:sp>
      <p:sp>
        <p:nvSpPr>
          <p:cNvPr id="4" name="Segnaposto numero diapositiva 3"/>
          <p:cNvSpPr>
            <a:spLocks noGrp="1"/>
          </p:cNvSpPr>
          <p:nvPr>
            <p:ph type="sldNum" sz="quarter" idx="5"/>
          </p:nvPr>
        </p:nvSpPr>
        <p:spPr/>
        <p:txBody>
          <a:bodyPr/>
          <a:lstStyle/>
          <a:p>
            <a:fld id="{D074E105-DCCF-4739-BBDF-2D37D609AF2D}" type="slidenum">
              <a:rPr lang="it-IT" smtClean="0"/>
              <a:t>10</a:t>
            </a:fld>
            <a:endParaRPr lang="it-IT"/>
          </a:p>
        </p:txBody>
      </p:sp>
    </p:spTree>
    <p:extLst>
      <p:ext uri="{BB962C8B-B14F-4D97-AF65-F5344CB8AC3E}">
        <p14:creationId xmlns:p14="http://schemas.microsoft.com/office/powerpoint/2010/main" val="17351817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4DB13E-F722-4ED6-BB00-556651E95281}"/>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7" name="Group 6">
            <a:extLst>
              <a:ext uri="{FF2B5EF4-FFF2-40B4-BE49-F238E27FC236}">
                <a16:creationId xmlns:a16="http://schemas.microsoft.com/office/drawing/2014/main" id="{E26428D7-C6F3-473D-A360-A3F5C3E8728C}"/>
              </a:ext>
            </a:extLst>
          </p:cNvPr>
          <p:cNvGrpSpPr/>
          <p:nvPr/>
        </p:nvGrpSpPr>
        <p:grpSpPr>
          <a:xfrm>
            <a:off x="5250180" y="1267730"/>
            <a:ext cx="1691640" cy="615934"/>
            <a:chOff x="5250180" y="1267730"/>
            <a:chExt cx="1691640" cy="615934"/>
          </a:xfrm>
        </p:grpSpPr>
        <p:cxnSp>
          <p:nvCxnSpPr>
            <p:cNvPr id="17" name="Straight Connector 16"/>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629103" y="2244830"/>
            <a:ext cx="8933796" cy="2437232"/>
          </a:xfrm>
        </p:spPr>
        <p:txBody>
          <a:bodyPr tIns="45720" bIns="45720" anchor="ctr">
            <a:normAutofit/>
          </a:bodyPr>
          <a:lstStyle>
            <a:lvl1pPr algn="ctr">
              <a:lnSpc>
                <a:spcPct val="83000"/>
              </a:lnSpc>
              <a:defRPr lang="en-US" sz="6800" b="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p>
        </p:txBody>
      </p:sp>
      <p:sp>
        <p:nvSpPr>
          <p:cNvPr id="3" name="Subtitle 2"/>
          <p:cNvSpPr>
            <a:spLocks noGrp="1"/>
          </p:cNvSpPr>
          <p:nvPr>
            <p:ph type="subTitle" idx="1"/>
          </p:nvPr>
        </p:nvSpPr>
        <p:spPr>
          <a:xfrm>
            <a:off x="1629101" y="4682062"/>
            <a:ext cx="8936846" cy="457201"/>
          </a:xfrm>
        </p:spPr>
        <p:txBody>
          <a:bodyPr>
            <a:normAutofit/>
          </a:bodyPr>
          <a:lstStyle>
            <a:lvl1pPr marL="0" indent="0" algn="ctr">
              <a:spcBef>
                <a:spcPts val="0"/>
              </a:spcBef>
              <a:buNone/>
              <a:defRPr sz="1800" spc="80" baseline="0">
                <a:solidFill>
                  <a:schemeClr val="tx1">
                    <a:lumMod val="95000"/>
                    <a:lumOff val="5000"/>
                  </a:schemeClr>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0" name="Date Placeholder 19"/>
          <p:cNvSpPr>
            <a:spLocks noGrp="1"/>
          </p:cNvSpPr>
          <p:nvPr>
            <p:ph type="dt" sz="half" idx="10"/>
          </p:nvPr>
        </p:nvSpPr>
        <p:spPr>
          <a:xfrm>
            <a:off x="5318760" y="1341256"/>
            <a:ext cx="1554480" cy="485546"/>
          </a:xfrm>
        </p:spPr>
        <p:txBody>
          <a:bodyPr/>
          <a:lstStyle>
            <a:lvl1pPr algn="ctr">
              <a:defRPr sz="1300" spc="0" baseline="0">
                <a:solidFill>
                  <a:srgbClr val="FFFFFF"/>
                </a:solidFill>
                <a:latin typeface="+mn-lt"/>
              </a:defRPr>
            </a:lvl1pPr>
          </a:lstStyle>
          <a:p>
            <a:fld id="{EA0C0817-A112-4847-8014-A94B7D2A4EA3}" type="datetime1">
              <a:rPr lang="en-US" smtClean="0"/>
              <a:t>11/5/2024</a:t>
            </a:fld>
            <a:endParaRPr lang="en-US"/>
          </a:p>
        </p:txBody>
      </p:sp>
      <p:sp>
        <p:nvSpPr>
          <p:cNvPr id="21" name="Footer Placeholder 20"/>
          <p:cNvSpPr>
            <a:spLocks noGrp="1"/>
          </p:cNvSpPr>
          <p:nvPr>
            <p:ph type="ftr" sz="quarter" idx="11"/>
          </p:nvPr>
        </p:nvSpPr>
        <p:spPr>
          <a:xfrm>
            <a:off x="1629100" y="5177408"/>
            <a:ext cx="5730295" cy="228600"/>
          </a:xfrm>
        </p:spPr>
        <p:txBody>
          <a:bodyPr/>
          <a:lstStyle>
            <a:lvl1pPr algn="l">
              <a:defRPr>
                <a:solidFill>
                  <a:schemeClr val="tx1">
                    <a:lumMod val="85000"/>
                    <a:lumOff val="15000"/>
                  </a:schemeClr>
                </a:solidFill>
              </a:defRPr>
            </a:lvl1pPr>
          </a:lstStyle>
          <a:p>
            <a:endParaRPr lang="en-US"/>
          </a:p>
        </p:txBody>
      </p:sp>
      <p:sp>
        <p:nvSpPr>
          <p:cNvPr id="22" name="Slide Number Placeholder 21"/>
          <p:cNvSpPr>
            <a:spLocks noGrp="1"/>
          </p:cNvSpPr>
          <p:nvPr>
            <p:ph type="sldNum" sz="quarter" idx="12"/>
          </p:nvPr>
        </p:nvSpPr>
        <p:spPr>
          <a:xfrm>
            <a:off x="8606920" y="5177408"/>
            <a:ext cx="1955980" cy="228600"/>
          </a:xfrm>
        </p:spPr>
        <p:txBody>
          <a:bodyPr/>
          <a:lstStyle>
            <a:lvl1pPr>
              <a:defRPr>
                <a:solidFill>
                  <a:schemeClr val="tx1">
                    <a:lumMod val="85000"/>
                    <a:lumOff val="15000"/>
                  </a:schemeClr>
                </a:solidFill>
              </a:defRPr>
            </a:lvl1pPr>
          </a:lstStyle>
          <a:p>
            <a:fld id="{34B7E4EF-A1BD-40F4-AB7B-04F084DD991D}" type="slidenum">
              <a:rPr lang="en-US" smtClean="0"/>
              <a:t>‹N›</a:t>
            </a:fld>
            <a:endParaRPr lang="en-US"/>
          </a:p>
        </p:txBody>
      </p:sp>
    </p:spTree>
    <p:extLst>
      <p:ext uri="{BB962C8B-B14F-4D97-AF65-F5344CB8AC3E}">
        <p14:creationId xmlns:p14="http://schemas.microsoft.com/office/powerpoint/2010/main" val="31507058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34F40B7-36AB-4376-BE14-EF7004D79BB9}" type="datetime1">
              <a:rPr lang="en-US" smtClean="0"/>
              <a:t>11/5/2024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‹N›</a:t>
            </a:fld>
            <a:endParaRPr lang="en-US"/>
          </a:p>
        </p:txBody>
      </p:sp>
    </p:spTree>
    <p:extLst>
      <p:ext uri="{BB962C8B-B14F-4D97-AF65-F5344CB8AC3E}">
        <p14:creationId xmlns:p14="http://schemas.microsoft.com/office/powerpoint/2010/main" val="3876805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1600" y="762000"/>
            <a:ext cx="2362200" cy="52578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762000"/>
            <a:ext cx="8077200" cy="5257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F87CAB8-DCAE-46A5-AADA-B3FAD11A54E0}" type="datetime1">
              <a:rPr lang="en-US" smtClean="0"/>
              <a:t>11/5/2024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‹N›</a:t>
            </a:fld>
            <a:endParaRPr lang="en-US"/>
          </a:p>
        </p:txBody>
      </p:sp>
    </p:spTree>
    <p:extLst>
      <p:ext uri="{BB962C8B-B14F-4D97-AF65-F5344CB8AC3E}">
        <p14:creationId xmlns:p14="http://schemas.microsoft.com/office/powerpoint/2010/main" val="2822734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332B432-ACDA-4023-A761-2BAB76577B62}" type="datetime1">
              <a:rPr lang="en-US" smtClean="0"/>
              <a:t>11/5/2024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‹N›</a:t>
            </a:fld>
            <a:endParaRPr lang="en-US"/>
          </a:p>
        </p:txBody>
      </p:sp>
    </p:spTree>
    <p:extLst>
      <p:ext uri="{BB962C8B-B14F-4D97-AF65-F5344CB8AC3E}">
        <p14:creationId xmlns:p14="http://schemas.microsoft.com/office/powerpoint/2010/main" val="42009322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A4A1889-E37C-4EC3-9E41-9DAD221CF389}"/>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3" name="Rectangle 22"/>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29156" y="2275165"/>
            <a:ext cx="8933688" cy="2406895"/>
          </a:xfrm>
        </p:spPr>
        <p:txBody>
          <a:bodyPr anchor="ctr">
            <a:normAutofit/>
          </a:bodyPr>
          <a:lstStyle>
            <a:lvl1pPr algn="ctr">
              <a:lnSpc>
                <a:spcPct val="83000"/>
              </a:lnSpc>
              <a:defRPr lang="en-US" sz="680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p>
        </p:txBody>
      </p:sp>
      <p:grpSp>
        <p:nvGrpSpPr>
          <p:cNvPr id="16" name="Group 15">
            <a:extLst>
              <a:ext uri="{FF2B5EF4-FFF2-40B4-BE49-F238E27FC236}">
                <a16:creationId xmlns:a16="http://schemas.microsoft.com/office/drawing/2014/main" id="{1683EB04-C23E-490C-A1A6-030CF79D23C8}"/>
              </a:ext>
            </a:extLst>
          </p:cNvPr>
          <p:cNvGrpSpPr/>
          <p:nvPr/>
        </p:nvGrpSpPr>
        <p:grpSpPr>
          <a:xfrm>
            <a:off x="5250180" y="1267730"/>
            <a:ext cx="1691640" cy="615934"/>
            <a:chOff x="5250180" y="1267730"/>
            <a:chExt cx="1691640" cy="615934"/>
          </a:xfrm>
        </p:grpSpPr>
        <p:cxnSp>
          <p:nvCxnSpPr>
            <p:cNvPr id="17" name="Straight Connector 16">
              <a:extLst>
                <a:ext uri="{FF2B5EF4-FFF2-40B4-BE49-F238E27FC236}">
                  <a16:creationId xmlns:a16="http://schemas.microsoft.com/office/drawing/2014/main" id="{F8A84C03-E1CA-4A4E-81D6-9BB0C335B7A0}"/>
                </a:ext>
              </a:extLst>
            </p:cNvPr>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A26FB5A-D5D1-4DAB-AC43-7F51A7F2D197}"/>
                </a:ext>
              </a:extLst>
            </p:cNvPr>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9303F14-E560-4C02-94F4-B4695FE26813}"/>
                </a:ext>
              </a:extLst>
            </p:cNvPr>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3" name="Text Placeholder 2"/>
          <p:cNvSpPr>
            <a:spLocks noGrp="1"/>
          </p:cNvSpPr>
          <p:nvPr>
            <p:ph type="body" idx="1"/>
          </p:nvPr>
        </p:nvSpPr>
        <p:spPr>
          <a:xfrm>
            <a:off x="1629156" y="4682062"/>
            <a:ext cx="8939784" cy="457200"/>
          </a:xfrm>
        </p:spPr>
        <p:txBody>
          <a:bodyPr anchor="t">
            <a:normAutofit/>
          </a:bodyPr>
          <a:lstStyle>
            <a:lvl1pPr marL="0" indent="0" algn="ctr">
              <a:buNone/>
              <a:tabLst>
                <a:tab pos="2633663" algn="l"/>
              </a:tabLst>
              <a:defRPr sz="1800">
                <a:solidFill>
                  <a:schemeClr val="tx1">
                    <a:lumMod val="95000"/>
                    <a:lumOff val="5000"/>
                  </a:schemeClr>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318760" y="1344502"/>
            <a:ext cx="1554480" cy="498781"/>
          </a:xfrm>
        </p:spPr>
        <p:txBody>
          <a:bodyPr/>
          <a:lstStyle>
            <a:lvl1pPr algn="ctr">
              <a:defRPr lang="en-US" sz="1300" kern="1200" spc="0" baseline="0">
                <a:solidFill>
                  <a:srgbClr val="FFFFFF"/>
                </a:solidFill>
                <a:latin typeface="+mn-lt"/>
                <a:ea typeface="+mn-ea"/>
                <a:cs typeface="+mn-cs"/>
              </a:defRPr>
            </a:lvl1pPr>
          </a:lstStyle>
          <a:p>
            <a:fld id="{D9C646AA-F36E-4540-911D-FFFC0A0EF24A}" type="datetime1">
              <a:rPr lang="en-US" smtClean="0"/>
              <a:t>11/5/2024</a:t>
            </a:fld>
            <a:endParaRPr lang="en-US"/>
          </a:p>
        </p:txBody>
      </p:sp>
      <p:sp>
        <p:nvSpPr>
          <p:cNvPr id="5" name="Footer Placeholder 4"/>
          <p:cNvSpPr>
            <a:spLocks noGrp="1"/>
          </p:cNvSpPr>
          <p:nvPr>
            <p:ph type="ftr" sz="quarter" idx="11"/>
          </p:nvPr>
        </p:nvSpPr>
        <p:spPr>
          <a:xfrm>
            <a:off x="1629157" y="5177408"/>
            <a:ext cx="5660134" cy="228600"/>
          </a:xfrm>
        </p:spPr>
        <p:txBody>
          <a:bodyPr/>
          <a:lstStyle>
            <a:lvl1pPr algn="l">
              <a:defRPr>
                <a:solidFill>
                  <a:schemeClr val="tx1">
                    <a:lumMod val="85000"/>
                    <a:lumOff val="15000"/>
                  </a:schemeClr>
                </a:solidFill>
              </a:defRPr>
            </a:lvl1pPr>
          </a:lstStyle>
          <a:p>
            <a:endParaRPr lang="en-US"/>
          </a:p>
        </p:txBody>
      </p:sp>
      <p:sp>
        <p:nvSpPr>
          <p:cNvPr id="6" name="Slide Number Placeholder 5"/>
          <p:cNvSpPr>
            <a:spLocks noGrp="1"/>
          </p:cNvSpPr>
          <p:nvPr>
            <p:ph type="sldNum" sz="quarter" idx="12"/>
          </p:nvPr>
        </p:nvSpPr>
        <p:spPr>
          <a:xfrm>
            <a:off x="8604504" y="5177408"/>
            <a:ext cx="1958339" cy="228600"/>
          </a:xfrm>
        </p:spPr>
        <p:txBody>
          <a:bodyPr/>
          <a:lstStyle>
            <a:lvl1pPr>
              <a:defRPr>
                <a:solidFill>
                  <a:schemeClr val="tx1">
                    <a:lumMod val="85000"/>
                    <a:lumOff val="15000"/>
                  </a:schemeClr>
                </a:solidFill>
              </a:defRPr>
            </a:lvl1pPr>
          </a:lstStyle>
          <a:p>
            <a:fld id="{34B7E4EF-A1BD-40F4-AB7B-04F084DD991D}" type="slidenum">
              <a:rPr lang="en-US" smtClean="0"/>
              <a:t>‹N›</a:t>
            </a:fld>
            <a:endParaRPr lang="en-US"/>
          </a:p>
        </p:txBody>
      </p:sp>
    </p:spTree>
    <p:extLst>
      <p:ext uri="{BB962C8B-B14F-4D97-AF65-F5344CB8AC3E}">
        <p14:creationId xmlns:p14="http://schemas.microsoft.com/office/powerpoint/2010/main" val="7649865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06680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46176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9186D26-FA5F-4637-B602-B7C2DC34CFD4}" type="datetime1">
              <a:rPr lang="en-US" smtClean="0"/>
              <a:t>11/5/2024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4B7E4EF-A1BD-40F4-AB7B-04F084DD991D}" type="slidenum">
              <a:rPr lang="en-US" smtClean="0"/>
              <a:t>‹N›</a:t>
            </a:fld>
            <a:endParaRPr lang="en-US"/>
          </a:p>
        </p:txBody>
      </p:sp>
    </p:spTree>
    <p:extLst>
      <p:ext uri="{BB962C8B-B14F-4D97-AF65-F5344CB8AC3E}">
        <p14:creationId xmlns:p14="http://schemas.microsoft.com/office/powerpoint/2010/main" val="18971334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1069848" y="2074334"/>
            <a:ext cx="4663440" cy="640080"/>
          </a:xfrm>
        </p:spPr>
        <p:txBody>
          <a:bodyPr anchor="ctr">
            <a:normAutofit/>
          </a:bodyPr>
          <a:lstStyle>
            <a:lvl1pPr marL="0" indent="0" algn="l">
              <a:spcBef>
                <a:spcPts val="0"/>
              </a:spcBef>
              <a:buNone/>
              <a:defRPr sz="1900" b="1" i="0">
                <a:solidFill>
                  <a:schemeClr val="tx1"/>
                </a:solidFill>
                <a:latin typeface="+mn-lt"/>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92472"/>
            <a:ext cx="4663440" cy="3163825"/>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58712" y="2074334"/>
            <a:ext cx="4663440" cy="640080"/>
          </a:xfrm>
        </p:spPr>
        <p:txBody>
          <a:bodyPr anchor="ctr">
            <a:normAutofit/>
          </a:bodyPr>
          <a:lstStyle>
            <a:lvl1pPr marL="0" indent="0" algn="l">
              <a:spcBef>
                <a:spcPts val="0"/>
              </a:spcBef>
              <a:buNone/>
              <a:defRPr sz="1900" b="1">
                <a:solidFill>
                  <a:schemeClr val="tx1"/>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58712" y="2792471"/>
            <a:ext cx="4663440" cy="3164509"/>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A7F15D8-96D1-4781-BC50-CA8A088B2FE4}" type="datetime1">
              <a:rPr lang="en-US" smtClean="0"/>
              <a:t>11/5/2024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4B7E4EF-A1BD-40F4-AB7B-04F084DD991D}" type="slidenum">
              <a:rPr lang="en-US" smtClean="0"/>
              <a:t>‹N›</a:t>
            </a:fld>
            <a:endParaRPr lang="en-US"/>
          </a:p>
        </p:txBody>
      </p:sp>
    </p:spTree>
    <p:extLst>
      <p:ext uri="{BB962C8B-B14F-4D97-AF65-F5344CB8AC3E}">
        <p14:creationId xmlns:p14="http://schemas.microsoft.com/office/powerpoint/2010/main" val="16310223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F9A96C99-B8F8-4528-BD05-0E16E943DC09}" type="datetime1">
              <a:rPr lang="en-US" smtClean="0"/>
              <a:t>11/5/2024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4B7E4EF-A1BD-40F4-AB7B-04F084DD991D}" type="slidenum">
              <a:rPr lang="en-US" smtClean="0"/>
              <a:t>‹N›</a:t>
            </a:fld>
            <a:endParaRPr lang="en-US"/>
          </a:p>
        </p:txBody>
      </p:sp>
    </p:spTree>
    <p:extLst>
      <p:ext uri="{BB962C8B-B14F-4D97-AF65-F5344CB8AC3E}">
        <p14:creationId xmlns:p14="http://schemas.microsoft.com/office/powerpoint/2010/main" val="4980948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636942-C211-4B28-8DBD-C953E00AF71B}" type="datetime1">
              <a:rPr lang="en-US" smtClean="0"/>
              <a:t>11/5/2024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4B7E4EF-A1BD-40F4-AB7B-04F084DD991D}" type="slidenum">
              <a:rPr lang="en-US" smtClean="0"/>
              <a:t>‹N›</a:t>
            </a:fld>
            <a:endParaRPr lang="en-US"/>
          </a:p>
        </p:txBody>
      </p:sp>
    </p:spTree>
    <p:extLst>
      <p:ext uri="{BB962C8B-B14F-4D97-AF65-F5344CB8AC3E}">
        <p14:creationId xmlns:p14="http://schemas.microsoft.com/office/powerpoint/2010/main" val="33660139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5E1BBF9-8BEF-4353-BA68-30AAF9EBD8D8}"/>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5B941C21-2A5D-4912-AB06-1BB0C0EB6AE1}"/>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58200" y="607392"/>
            <a:ext cx="3161963" cy="1645920"/>
          </a:xfrm>
        </p:spPr>
        <p:txBody>
          <a:bodyPr anchor="b">
            <a:normAutofit/>
          </a:bodyPr>
          <a:lstStyle>
            <a:lvl1pPr algn="l" defTabSz="914400" rtl="0" eaLnBrk="1" latinLnBrk="0" hangingPunct="1">
              <a:lnSpc>
                <a:spcPct val="100000"/>
              </a:lnSpc>
              <a:spcBef>
                <a:spcPct val="0"/>
              </a:spcBef>
              <a:buNone/>
              <a:defRPr lang="en-US" sz="3200" b="0" kern="1200" cap="none" spc="0" baseline="0" dirty="0">
                <a:solidFill>
                  <a:schemeClr val="tx1"/>
                </a:solidFill>
                <a:effectLst/>
                <a:latin typeface="+mj-lt"/>
                <a:ea typeface="+mn-ea"/>
                <a:cs typeface="+mn-cs"/>
              </a:defRPr>
            </a:lvl1pPr>
          </a:lstStyle>
          <a:p>
            <a:r>
              <a:rPr lang="en-US"/>
              <a:t>Click to edit Master title style</a:t>
            </a:r>
          </a:p>
        </p:txBody>
      </p:sp>
      <p:sp>
        <p:nvSpPr>
          <p:cNvPr id="3" name="Content Placeholder 2"/>
          <p:cNvSpPr>
            <a:spLocks noGrp="1"/>
          </p:cNvSpPr>
          <p:nvPr>
            <p:ph idx="1"/>
          </p:nvPr>
        </p:nvSpPr>
        <p:spPr>
          <a:xfrm>
            <a:off x="685800" y="609600"/>
            <a:ext cx="6858000" cy="5334000"/>
          </a:xfrm>
        </p:spPr>
        <p:txBody>
          <a:bodyPr/>
          <a:lstStyle>
            <a:lvl1pPr>
              <a:defRPr sz="19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458200" y="2336800"/>
            <a:ext cx="3161963" cy="3606800"/>
          </a:xfrm>
        </p:spPr>
        <p:txBody>
          <a:bodyPr>
            <a:normAutofit/>
          </a:bodyPr>
          <a:lstStyle>
            <a:lvl1pPr marL="0" indent="0">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a:xfrm>
            <a:off x="5588000" y="6035040"/>
            <a:ext cx="1955800" cy="365760"/>
          </a:xfrm>
        </p:spPr>
        <p:txBody>
          <a:bodyPr/>
          <a:lstStyle>
            <a:lvl1pPr>
              <a:defRPr>
                <a:solidFill>
                  <a:schemeClr val="tx1">
                    <a:lumMod val="85000"/>
                    <a:lumOff val="15000"/>
                  </a:schemeClr>
                </a:solidFill>
              </a:defRPr>
            </a:lvl1pPr>
          </a:lstStyle>
          <a:p>
            <a:fld id="{7E8D12A6-918A-48BD-8CB9-CA713993B0EA}" type="datetime1">
              <a:rPr lang="en-US" smtClean="0"/>
              <a:t>11/5/2024</a:t>
            </a:fld>
            <a:endParaRPr lang="en-US"/>
          </a:p>
        </p:txBody>
      </p:sp>
      <p:sp>
        <p:nvSpPr>
          <p:cNvPr id="9" name="Footer Placeholder 8"/>
          <p:cNvSpPr>
            <a:spLocks noGrp="1"/>
          </p:cNvSpPr>
          <p:nvPr>
            <p:ph type="ftr" sz="quarter" idx="11"/>
          </p:nvPr>
        </p:nvSpPr>
        <p:spPr>
          <a:xfrm>
            <a:off x="685801" y="6035040"/>
            <a:ext cx="4584700" cy="365760"/>
          </a:xfrm>
        </p:spPr>
        <p:txBody>
          <a:bodyPr/>
          <a:lstStyle>
            <a:lvl1pPr algn="l">
              <a:defRPr/>
            </a:lvl1pPr>
          </a:lstStyle>
          <a:p>
            <a:endParaRPr lang="en-US"/>
          </a:p>
        </p:txBody>
      </p:sp>
      <p:sp>
        <p:nvSpPr>
          <p:cNvPr id="11" name="Slide Number Placeholder 10"/>
          <p:cNvSpPr>
            <a:spLocks noGrp="1"/>
          </p:cNvSpPr>
          <p:nvPr>
            <p:ph type="sldNum" sz="quarter" idx="12"/>
          </p:nvPr>
        </p:nvSpPr>
        <p:spPr>
          <a:xfrm>
            <a:off x="10396728" y="6035040"/>
            <a:ext cx="1223435" cy="365760"/>
          </a:xfrm>
        </p:spPr>
        <p:txBody>
          <a:bodyPr/>
          <a:lstStyle>
            <a:lvl1pPr>
              <a:defRPr>
                <a:solidFill>
                  <a:schemeClr val="tx1">
                    <a:lumMod val="85000"/>
                    <a:lumOff val="15000"/>
                  </a:schemeClr>
                </a:solidFill>
              </a:defRPr>
            </a:lvl1pPr>
          </a:lstStyle>
          <a:p>
            <a:fld id="{34B7E4EF-A1BD-40F4-AB7B-04F084DD991D}" type="slidenum">
              <a:rPr lang="en-US" smtClean="0"/>
              <a:t>‹N›</a:t>
            </a:fld>
            <a:endParaRPr lang="en-US"/>
          </a:p>
        </p:txBody>
      </p:sp>
    </p:spTree>
    <p:extLst>
      <p:ext uri="{BB962C8B-B14F-4D97-AF65-F5344CB8AC3E}">
        <p14:creationId xmlns:p14="http://schemas.microsoft.com/office/powerpoint/2010/main" val="20479649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687CA98-D9C7-497F-A1DA-7D22F8753BCE}"/>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228599" y="237744"/>
            <a:ext cx="7696201" cy="6382512"/>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5" name="Date Placeholder 4"/>
          <p:cNvSpPr>
            <a:spLocks noGrp="1"/>
          </p:cNvSpPr>
          <p:nvPr>
            <p:ph type="dt" sz="half" idx="10"/>
          </p:nvPr>
        </p:nvSpPr>
        <p:spPr>
          <a:xfrm>
            <a:off x="5662337" y="6035040"/>
            <a:ext cx="2071963" cy="365760"/>
          </a:xfrm>
        </p:spPr>
        <p:txBody>
          <a:bodyPr/>
          <a:lstStyle>
            <a:lvl1pPr>
              <a:defRPr b="1">
                <a:solidFill>
                  <a:srgbClr val="FFFFFF"/>
                </a:solidFill>
                <a:effectLst>
                  <a:outerShdw blurRad="19050" dist="6350" dir="2700000" algn="tl" rotWithShape="0">
                    <a:prstClr val="black">
                      <a:alpha val="40000"/>
                    </a:prstClr>
                  </a:outerShdw>
                </a:effectLst>
              </a:defRPr>
            </a:lvl1pPr>
          </a:lstStyle>
          <a:p>
            <a:fld id="{E778CE86-875F-4587-BCF6-FA054AFC0D53}" type="datetime1">
              <a:rPr lang="en-US" smtClean="0"/>
              <a:pPr/>
              <a:t>11/5/2024</a:t>
            </a:fld>
            <a:endParaRPr lang="en-US"/>
          </a:p>
        </p:txBody>
      </p:sp>
      <p:sp>
        <p:nvSpPr>
          <p:cNvPr id="6" name="Footer Placeholder 5"/>
          <p:cNvSpPr>
            <a:spLocks noGrp="1"/>
          </p:cNvSpPr>
          <p:nvPr>
            <p:ph type="ftr" sz="quarter" idx="11"/>
          </p:nvPr>
        </p:nvSpPr>
        <p:spPr>
          <a:xfrm>
            <a:off x="612648" y="6035040"/>
            <a:ext cx="4588002" cy="365760"/>
          </a:xfrm>
        </p:spPr>
        <p:txBody>
          <a:bodyPr/>
          <a:lstStyle>
            <a:lvl1pPr marL="0" algn="r" defTabSz="914400" rtl="0" eaLnBrk="1" latinLnBrk="0" hangingPunct="1">
              <a:defRPr lang="en-US" sz="1000" b="1" kern="1200" dirty="0">
                <a:solidFill>
                  <a:srgbClr val="FFFFFF"/>
                </a:solidFill>
                <a:effectLst>
                  <a:outerShdw blurRad="19050" dist="6350" dir="2700000" algn="tl" rotWithShape="0">
                    <a:prstClr val="black">
                      <a:alpha val="40000"/>
                    </a:prstClr>
                  </a:outerShdw>
                </a:effectLst>
                <a:latin typeface="+mn-lt"/>
                <a:ea typeface="+mn-ea"/>
                <a:cs typeface="+mn-cs"/>
              </a:defRPr>
            </a:lvl1pPr>
          </a:lstStyle>
          <a:p>
            <a:pPr algn="l"/>
            <a:endParaRPr lang="en-US"/>
          </a:p>
        </p:txBody>
      </p:sp>
      <p:sp>
        <p:nvSpPr>
          <p:cNvPr id="7" name="Slide Number Placeholder 6"/>
          <p:cNvSpPr>
            <a:spLocks noGrp="1"/>
          </p:cNvSpPr>
          <p:nvPr>
            <p:ph type="sldNum" sz="quarter" idx="12"/>
          </p:nvPr>
        </p:nvSpPr>
        <p:spPr>
          <a:xfrm>
            <a:off x="10396728" y="6035040"/>
            <a:ext cx="1225296" cy="365760"/>
          </a:xfrm>
        </p:spPr>
        <p:txBody>
          <a:bodyPr/>
          <a:lstStyle/>
          <a:p>
            <a:fld id="{34B7E4EF-A1BD-40F4-AB7B-04F084DD991D}" type="slidenum">
              <a:rPr lang="en-US" smtClean="0"/>
              <a:t>‹N›</a:t>
            </a:fld>
            <a:endParaRPr lang="en-US"/>
          </a:p>
        </p:txBody>
      </p:sp>
      <p:sp>
        <p:nvSpPr>
          <p:cNvPr id="12" name="Rectangle 11">
            <a:extLst>
              <a:ext uri="{FF2B5EF4-FFF2-40B4-BE49-F238E27FC236}">
                <a16:creationId xmlns:a16="http://schemas.microsoft.com/office/drawing/2014/main" id="{F8B3D8CC-BB13-41A5-8F34-B8E84A4F9534}"/>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77250" y="603504"/>
            <a:ext cx="3144774" cy="1645920"/>
          </a:xfrm>
        </p:spPr>
        <p:txBody>
          <a:bodyPr anchor="b">
            <a:noAutofit/>
          </a:bodyPr>
          <a:lstStyle>
            <a:lvl1pPr algn="l">
              <a:lnSpc>
                <a:spcPct val="100000"/>
              </a:lnSpc>
              <a:defRPr sz="3200" b="0">
                <a:solidFill>
                  <a:schemeClr val="tx1"/>
                </a:solidFill>
                <a:latin typeface="+mj-lt"/>
              </a:defRPr>
            </a:lvl1pPr>
          </a:lstStyle>
          <a:p>
            <a:r>
              <a:rPr lang="en-US"/>
              <a:t>Click to edit Master title style</a:t>
            </a:r>
          </a:p>
        </p:txBody>
      </p:sp>
      <p:sp>
        <p:nvSpPr>
          <p:cNvPr id="4" name="Text Placeholder 3"/>
          <p:cNvSpPr>
            <a:spLocks noGrp="1"/>
          </p:cNvSpPr>
          <p:nvPr>
            <p:ph type="body" sz="half" idx="2"/>
          </p:nvPr>
        </p:nvSpPr>
        <p:spPr>
          <a:xfrm>
            <a:off x="8477250" y="2386584"/>
            <a:ext cx="3144774" cy="3511296"/>
          </a:xfrm>
        </p:spPr>
        <p:txBody>
          <a:bodyPr>
            <a:normAutofit/>
          </a:bodyPr>
          <a:lstStyle>
            <a:lvl1pPr marL="0" indent="0" algn="l">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1770195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94681D-2A4C-4A8D-B9B5-31D440D0328D}"/>
              </a:ext>
            </a:extLst>
          </p:cNvPr>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8" name="Rectangle 7"/>
          <p:cNvSpPr/>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1066800" y="2103120"/>
            <a:ext cx="10058400" cy="384962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256794" y="6035040"/>
            <a:ext cx="2893045"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F6FA2B21-3FCD-4721-B95C-427943F61125}" type="datetime1">
              <a:rPr lang="en-US" smtClean="0"/>
              <a:t>11/5/2024</a:t>
            </a:fld>
            <a:endParaRPr lang="en-US"/>
          </a:p>
        </p:txBody>
      </p:sp>
      <p:sp>
        <p:nvSpPr>
          <p:cNvPr id="5" name="Footer Placeholder 4"/>
          <p:cNvSpPr>
            <a:spLocks noGrp="1"/>
          </p:cNvSpPr>
          <p:nvPr>
            <p:ph type="ftr" sz="quarter" idx="3"/>
          </p:nvPr>
        </p:nvSpPr>
        <p:spPr>
          <a:xfrm>
            <a:off x="1066800" y="6035040"/>
            <a:ext cx="5816600" cy="365760"/>
          </a:xfrm>
          <a:prstGeom prst="rect">
            <a:avLst/>
          </a:prstGeom>
        </p:spPr>
        <p:txBody>
          <a:bodyPr vert="horz" lIns="91440" tIns="45720" rIns="91440" bIns="45720" rtlCol="0" anchor="b"/>
          <a:lstStyle>
            <a:lvl1pPr algn="l">
              <a:defRPr sz="800">
                <a:solidFill>
                  <a:schemeClr val="tx1">
                    <a:lumMod val="85000"/>
                    <a:lumOff val="15000"/>
                  </a:schemeClr>
                </a:solidFill>
              </a:defRPr>
            </a:lvl1pPr>
          </a:lstStyle>
          <a:p>
            <a:endParaRPr lang="en-US"/>
          </a:p>
        </p:txBody>
      </p:sp>
      <p:sp>
        <p:nvSpPr>
          <p:cNvPr id="6" name="Slide Number Placeholder 5"/>
          <p:cNvSpPr>
            <a:spLocks noGrp="1"/>
          </p:cNvSpPr>
          <p:nvPr>
            <p:ph type="sldNum" sz="quarter" idx="4"/>
          </p:nvPr>
        </p:nvSpPr>
        <p:spPr>
          <a:xfrm>
            <a:off x="10287000" y="6035040"/>
            <a:ext cx="838200"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34B7E4EF-A1BD-40F4-AB7B-04F084DD991D}" type="slidenum">
              <a:rPr lang="en-US" smtClean="0"/>
              <a:t>‹N›</a:t>
            </a:fld>
            <a:endParaRPr lang="en-US"/>
          </a:p>
        </p:txBody>
      </p:sp>
    </p:spTree>
    <p:extLst>
      <p:ext uri="{BB962C8B-B14F-4D97-AF65-F5344CB8AC3E}">
        <p14:creationId xmlns:p14="http://schemas.microsoft.com/office/powerpoint/2010/main" val="1061130524"/>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hf sldNum="0" hdr="0" ftr="0" dt="0"/>
  <p:txStyles>
    <p:titleStyle>
      <a:lvl1pPr algn="l" defTabSz="914400" rtl="0" eaLnBrk="1" latinLnBrk="0" hangingPunct="1">
        <a:lnSpc>
          <a:spcPct val="90000"/>
        </a:lnSpc>
        <a:spcBef>
          <a:spcPct val="0"/>
        </a:spcBef>
        <a:buNone/>
        <a:defRPr lang="en-US" sz="4000" i="0" kern="1200" cap="none" spc="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10000"/>
        </a:lnSpc>
        <a:spcBef>
          <a:spcPts val="900"/>
        </a:spcBef>
        <a:spcAft>
          <a:spcPts val="0"/>
        </a:spcAft>
        <a:buClr>
          <a:schemeClr val="tx1">
            <a:lumMod val="85000"/>
            <a:lumOff val="15000"/>
          </a:schemeClr>
        </a:buClr>
        <a:buFont typeface="Garamond" pitchFamily="18" charset="0"/>
        <a:buChar char="◦"/>
        <a:defRPr sz="1500" kern="1200">
          <a:solidFill>
            <a:schemeClr val="tx1"/>
          </a:solidFill>
          <a:latin typeface="+mn-lt"/>
          <a:ea typeface="+mn-ea"/>
          <a:cs typeface="+mn-cs"/>
        </a:defRPr>
      </a:lvl1pPr>
      <a:lvl2pPr marL="457200" indent="-182880" algn="l" defTabSz="914400" rtl="0" eaLnBrk="1" latinLnBrk="0" hangingPunct="1">
        <a:lnSpc>
          <a:spcPct val="11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2pPr>
      <a:lvl3pPr marL="731520" indent="-182880" algn="l" defTabSz="914400" rtl="0" eaLnBrk="1" latinLnBrk="0" hangingPunct="1">
        <a:lnSpc>
          <a:spcPct val="11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3pPr>
      <a:lvl4pPr marL="1005840" indent="-182880" algn="l" defTabSz="914400" rtl="0" eaLnBrk="1" latinLnBrk="0" hangingPunct="1">
        <a:lnSpc>
          <a:spcPct val="11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4pPr>
      <a:lvl5pPr marL="1280160" indent="-182880" algn="l" defTabSz="914400" rtl="0" eaLnBrk="1" latinLnBrk="0" hangingPunct="1">
        <a:lnSpc>
          <a:spcPct val="11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jpeg"/></Relationships>
</file>

<file path=ppt/slides/_rels/slide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Video 3" descr="Box Production Line">
            <a:extLst>
              <a:ext uri="{FF2B5EF4-FFF2-40B4-BE49-F238E27FC236}">
                <a16:creationId xmlns:a16="http://schemas.microsoft.com/office/drawing/2014/main" id="{8F8BA6E1-FB99-CC03-7B38-539BEA9B43A7}"/>
              </a:ext>
            </a:extLst>
          </p:cNvPr>
          <p:cNvPicPr>
            <a:picLocks noChangeAspect="1"/>
          </p:cNvPicPr>
          <p:nvPr>
            <a:videoFile r:link="rId2"/>
            <p:extLst>
              <p:ext uri="{DAA4B4D4-6D71-4841-9C94-3DE7FCFB9230}">
                <p14:media xmlns:p14="http://schemas.microsoft.com/office/powerpoint/2010/main" r:embed="rId1"/>
              </p:ext>
            </p:extLst>
          </p:nvPr>
        </p:nvPicPr>
        <p:blipFill>
          <a:blip r:embed="rId5"/>
          <a:srcRect t="284" r="-1" b="-1"/>
          <a:stretch/>
        </p:blipFill>
        <p:spPr>
          <a:xfrm>
            <a:off x="20" y="10"/>
            <a:ext cx="12191979" cy="6857990"/>
          </a:xfrm>
          <a:prstGeom prst="rect">
            <a:avLst/>
          </a:prstGeom>
        </p:spPr>
      </p:pic>
      <p:sp>
        <p:nvSpPr>
          <p:cNvPr id="9" name="Rectangle 8">
            <a:extLst>
              <a:ext uri="{FF2B5EF4-FFF2-40B4-BE49-F238E27FC236}">
                <a16:creationId xmlns:a16="http://schemas.microsoft.com/office/drawing/2014/main" id="{2644B391-9BFE-445C-A9EC-F544BB85FB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7329" y="1808532"/>
            <a:ext cx="5452527" cy="3240936"/>
          </a:xfrm>
          <a:prstGeom prst="rect">
            <a:avLst/>
          </a:prstGeom>
          <a:solidFill>
            <a:schemeClr val="bg1">
              <a:alpha val="30000"/>
            </a:schemeClr>
          </a:solidFill>
          <a:ln w="6350" cap="sq" cmpd="sng" algn="ctr">
            <a:noFill/>
            <a:prstDash val="solid"/>
            <a:miter lim="800000"/>
          </a:ln>
          <a:effectLst/>
        </p:spPr>
        <p:txBody>
          <a:bodyPr/>
          <a:lstStyle/>
          <a:p>
            <a:endParaRPr lang="it-IT"/>
          </a:p>
        </p:txBody>
      </p:sp>
      <p:sp>
        <p:nvSpPr>
          <p:cNvPr id="11" name="Rectangle 10">
            <a:extLst>
              <a:ext uri="{FF2B5EF4-FFF2-40B4-BE49-F238E27FC236}">
                <a16:creationId xmlns:a16="http://schemas.microsoft.com/office/drawing/2014/main" id="{D58B5B03-F558-411B-B23E-B65754A890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7329" y="1808532"/>
            <a:ext cx="5452527" cy="3240936"/>
          </a:xfrm>
          <a:prstGeom prst="rect">
            <a:avLst/>
          </a:prstGeom>
          <a:solidFill>
            <a:srgbClr val="CA996A">
              <a:alpha val="40000"/>
            </a:srgbClr>
          </a:solidFill>
          <a:ln w="6350" cap="sq" cmpd="sng" algn="ctr">
            <a:noFill/>
            <a:prstDash val="solid"/>
            <a:miter lim="800000"/>
          </a:ln>
          <a:effectLst/>
        </p:spPr>
        <p:txBody>
          <a:bodyPr/>
          <a:lstStyle/>
          <a:p>
            <a:endParaRPr lang="it-IT"/>
          </a:p>
        </p:txBody>
      </p:sp>
      <p:sp>
        <p:nvSpPr>
          <p:cNvPr id="13" name="Rectangle 12">
            <a:extLst>
              <a:ext uri="{FF2B5EF4-FFF2-40B4-BE49-F238E27FC236}">
                <a16:creationId xmlns:a16="http://schemas.microsoft.com/office/drawing/2014/main" id="{80F26E69-87D9-4655-AE7B-280A87AA3C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3272" y="1975104"/>
            <a:ext cx="5120640" cy="2907792"/>
          </a:xfrm>
          <a:prstGeom prst="rect">
            <a:avLst/>
          </a:prstGeom>
          <a:noFill/>
          <a:ln w="6350" cap="sq" cmpd="sng" algn="ctr">
            <a:solidFill>
              <a:schemeClr val="tx1"/>
            </a:solidFill>
            <a:prstDash val="solid"/>
            <a:miter lim="800000"/>
          </a:ln>
          <a:effectLst>
            <a:softEdge rad="0"/>
          </a:effectLst>
        </p:spPr>
        <p:txBody>
          <a:bodyPr/>
          <a:lstStyle/>
          <a:p>
            <a:endParaRPr lang="it-IT"/>
          </a:p>
        </p:txBody>
      </p:sp>
      <p:sp>
        <p:nvSpPr>
          <p:cNvPr id="2" name="Titolo 1">
            <a:extLst>
              <a:ext uri="{FF2B5EF4-FFF2-40B4-BE49-F238E27FC236}">
                <a16:creationId xmlns:a16="http://schemas.microsoft.com/office/drawing/2014/main" id="{487237B2-1494-E92C-52A7-4F04E7C1F6C2}"/>
              </a:ext>
            </a:extLst>
          </p:cNvPr>
          <p:cNvSpPr>
            <a:spLocks noGrp="1"/>
          </p:cNvSpPr>
          <p:nvPr>
            <p:ph type="ctrTitle"/>
          </p:nvPr>
        </p:nvSpPr>
        <p:spPr>
          <a:xfrm>
            <a:off x="1276055" y="2350017"/>
            <a:ext cx="4775075" cy="1630906"/>
          </a:xfrm>
        </p:spPr>
        <p:txBody>
          <a:bodyPr>
            <a:normAutofit fontScale="90000"/>
          </a:bodyPr>
          <a:lstStyle/>
          <a:p>
            <a:pPr>
              <a:lnSpc>
                <a:spcPct val="150000"/>
              </a:lnSpc>
            </a:pPr>
            <a:r>
              <a:rPr lang="it-IT" sz="2800" b="1">
                <a:solidFill>
                  <a:schemeClr val="tx1"/>
                </a:solidFill>
              </a:rPr>
              <a:t>PastaBot: </a:t>
            </a:r>
            <a:br>
              <a:rPr lang="it-IT" sz="2800" b="1"/>
            </a:br>
            <a:r>
              <a:rPr lang="it-IT" sz="2800" b="1">
                <a:solidFill>
                  <a:schemeClr val="tx1"/>
                </a:solidFill>
              </a:rPr>
              <a:t>FORCE  SENSING  FOR  pasta packaging  </a:t>
            </a:r>
            <a:r>
              <a:rPr lang="en-GB" sz="2800" b="1">
                <a:solidFill>
                  <a:schemeClr val="tx1"/>
                </a:solidFill>
              </a:rPr>
              <a:t>automation</a:t>
            </a:r>
            <a:br>
              <a:rPr lang="en-GB" sz="2800"/>
            </a:br>
            <a:endParaRPr lang="it-IT" sz="2800">
              <a:solidFill>
                <a:schemeClr val="tx1"/>
              </a:solidFill>
            </a:endParaRPr>
          </a:p>
        </p:txBody>
      </p:sp>
      <p:sp>
        <p:nvSpPr>
          <p:cNvPr id="3" name="Sottotitolo 2">
            <a:extLst>
              <a:ext uri="{FF2B5EF4-FFF2-40B4-BE49-F238E27FC236}">
                <a16:creationId xmlns:a16="http://schemas.microsoft.com/office/drawing/2014/main" id="{EE314CA5-A88D-F75C-7741-CE24AFF40A7D}"/>
              </a:ext>
            </a:extLst>
          </p:cNvPr>
          <p:cNvSpPr>
            <a:spLocks noGrp="1"/>
          </p:cNvSpPr>
          <p:nvPr>
            <p:ph type="subTitle" idx="1"/>
          </p:nvPr>
        </p:nvSpPr>
        <p:spPr>
          <a:xfrm>
            <a:off x="1276055" y="3823447"/>
            <a:ext cx="4362745" cy="1058922"/>
          </a:xfrm>
        </p:spPr>
        <p:txBody>
          <a:bodyPr vert="horz" lIns="91440" tIns="45720" rIns="91440" bIns="45720" rtlCol="0" anchor="t">
            <a:normAutofit fontScale="92500" lnSpcReduction="20000"/>
          </a:bodyPr>
          <a:lstStyle/>
          <a:p>
            <a:pPr algn="l"/>
            <a:r>
              <a:rPr lang="en-GB" sz="1200">
                <a:solidFill>
                  <a:schemeClr val="tx1"/>
                </a:solidFill>
              </a:rPr>
              <a:t>Alberto Compagnoni</a:t>
            </a:r>
            <a:endParaRPr lang="it-IT" sz="1200">
              <a:solidFill>
                <a:schemeClr val="tx1"/>
              </a:solidFill>
            </a:endParaRPr>
          </a:p>
          <a:p>
            <a:pPr algn="l"/>
            <a:r>
              <a:rPr lang="en-GB" sz="1200">
                <a:solidFill>
                  <a:schemeClr val="tx1"/>
                </a:solidFill>
              </a:rPr>
              <a:t>Luca Inghilterra</a:t>
            </a:r>
          </a:p>
          <a:p>
            <a:pPr algn="l"/>
            <a:r>
              <a:rPr lang="en-GB" sz="1200">
                <a:solidFill>
                  <a:schemeClr val="tx1"/>
                </a:solidFill>
              </a:rPr>
              <a:t>Alessandro Monteleone </a:t>
            </a:r>
          </a:p>
          <a:p>
            <a:pPr algn="l"/>
            <a:endParaRPr lang="en-GB" sz="1200">
              <a:solidFill>
                <a:schemeClr val="tx1"/>
              </a:solidFill>
            </a:endParaRPr>
          </a:p>
          <a:p>
            <a:pPr algn="l"/>
            <a:endParaRPr lang="en-GB" sz="1200">
              <a:solidFill>
                <a:schemeClr val="tx1"/>
              </a:solidFill>
            </a:endParaRPr>
          </a:p>
          <a:p>
            <a:pPr algn="l"/>
            <a:r>
              <a:rPr lang="en-GB" sz="1200">
                <a:solidFill>
                  <a:schemeClr val="tx1"/>
                </a:solidFill>
              </a:rPr>
              <a:t>Smart Robotics - Academic Year 2023/2024</a:t>
            </a:r>
          </a:p>
          <a:p>
            <a:pPr algn="l"/>
            <a:endParaRPr lang="en-GB" sz="1200">
              <a:solidFill>
                <a:schemeClr val="tx1"/>
              </a:solidFill>
            </a:endParaRPr>
          </a:p>
        </p:txBody>
      </p:sp>
      <p:sp>
        <p:nvSpPr>
          <p:cNvPr id="15" name="Oval 14">
            <a:extLst>
              <a:ext uri="{FF2B5EF4-FFF2-40B4-BE49-F238E27FC236}">
                <a16:creationId xmlns:a16="http://schemas.microsoft.com/office/drawing/2014/main" id="{E96F2174-E60F-47D9-9BF3-8B9E7EF54B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55814" y="5852160"/>
            <a:ext cx="548640" cy="548640"/>
          </a:xfrm>
          <a:prstGeom prst="ellipse">
            <a:avLst/>
          </a:prstGeom>
          <a:solidFill>
            <a:srgbClr val="CA996A">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945209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42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444998D-9D2D-27DF-BF85-175614B54F3F}"/>
              </a:ext>
            </a:extLst>
          </p:cNvPr>
          <p:cNvSpPr>
            <a:spLocks noGrp="1"/>
          </p:cNvSpPr>
          <p:nvPr>
            <p:ph type="title"/>
          </p:nvPr>
        </p:nvSpPr>
        <p:spPr>
          <a:xfrm>
            <a:off x="868680" y="642593"/>
            <a:ext cx="6281928" cy="1744183"/>
          </a:xfrm>
        </p:spPr>
        <p:txBody>
          <a:bodyPr>
            <a:normAutofit/>
          </a:bodyPr>
          <a:lstStyle/>
          <a:p>
            <a:pPr>
              <a:spcBef>
                <a:spcPts val="0"/>
              </a:spcBef>
            </a:pPr>
            <a:r>
              <a:rPr lang="it-IT">
                <a:latin typeface="Avenir Next LT Pro Light"/>
                <a:cs typeface="Calibri"/>
              </a:rPr>
              <a:t>Image </a:t>
            </a:r>
            <a:r>
              <a:rPr lang="en-US">
                <a:latin typeface="Avenir Next LT Pro Light"/>
                <a:cs typeface="Calibri"/>
              </a:rPr>
              <a:t>Acquisition</a:t>
            </a:r>
            <a:r>
              <a:rPr lang="it-IT">
                <a:latin typeface="Avenir Next LT Pro Light"/>
                <a:cs typeface="Calibri"/>
              </a:rPr>
              <a:t> &amp; </a:t>
            </a:r>
            <a:r>
              <a:rPr lang="en-US">
                <a:latin typeface="Avenir Next LT Pro Light"/>
                <a:cs typeface="Calibri"/>
              </a:rPr>
              <a:t>Preprocessing</a:t>
            </a:r>
          </a:p>
        </p:txBody>
      </p:sp>
      <p:sp>
        <p:nvSpPr>
          <p:cNvPr id="3" name="Segnaposto contenuto 2">
            <a:extLst>
              <a:ext uri="{FF2B5EF4-FFF2-40B4-BE49-F238E27FC236}">
                <a16:creationId xmlns:a16="http://schemas.microsoft.com/office/drawing/2014/main" id="{C4AE2CAB-CFB2-89CE-9544-BE52A5B4C6E3}"/>
              </a:ext>
            </a:extLst>
          </p:cNvPr>
          <p:cNvSpPr>
            <a:spLocks noGrp="1"/>
          </p:cNvSpPr>
          <p:nvPr>
            <p:ph idx="1"/>
          </p:nvPr>
        </p:nvSpPr>
        <p:spPr>
          <a:xfrm>
            <a:off x="868680" y="2386584"/>
            <a:ext cx="6281928" cy="3648456"/>
          </a:xfrm>
        </p:spPr>
        <p:txBody>
          <a:bodyPr vert="horz" lIns="91440" tIns="45720" rIns="91440" bIns="45720" rtlCol="0" anchor="t">
            <a:normAutofit/>
          </a:bodyPr>
          <a:lstStyle/>
          <a:p>
            <a:r>
              <a:rPr lang="en-US" b="1">
                <a:ea typeface="+mn-lt"/>
                <a:cs typeface="+mn-lt"/>
              </a:rPr>
              <a:t>Image Capture</a:t>
            </a:r>
            <a:r>
              <a:rPr lang="en-US">
                <a:ea typeface="+mn-lt"/>
                <a:cs typeface="+mn-lt"/>
              </a:rPr>
              <a:t>: Collect the image and convert it from ROS format to an OpenCV image</a:t>
            </a:r>
            <a:endParaRPr lang="it-IT"/>
          </a:p>
          <a:p>
            <a:pPr>
              <a:buClr>
                <a:srgbClr val="262626"/>
              </a:buClr>
            </a:pPr>
            <a:endParaRPr lang="en-US">
              <a:ea typeface="+mn-lt"/>
              <a:cs typeface="+mn-lt"/>
            </a:endParaRPr>
          </a:p>
          <a:p>
            <a:pPr>
              <a:buClr>
                <a:srgbClr val="262626"/>
              </a:buClr>
            </a:pPr>
            <a:r>
              <a:rPr lang="en-US" b="1">
                <a:ea typeface="+mn-lt"/>
                <a:cs typeface="+mn-lt"/>
              </a:rPr>
              <a:t>Cropping</a:t>
            </a:r>
            <a:r>
              <a:rPr lang="en-US">
                <a:ea typeface="+mn-lt"/>
                <a:cs typeface="+mn-lt"/>
              </a:rPr>
              <a:t>: Performed on the image to focus on </a:t>
            </a:r>
            <a:r>
              <a:rPr lang="en-US" err="1">
                <a:ea typeface="+mn-lt"/>
                <a:cs typeface="+mn-lt"/>
              </a:rPr>
              <a:t>RoI</a:t>
            </a:r>
            <a:r>
              <a:rPr lang="en-US">
                <a:ea typeface="+mn-lt"/>
                <a:cs typeface="+mn-lt"/>
              </a:rPr>
              <a:t> in which boxes are located</a:t>
            </a:r>
          </a:p>
          <a:p>
            <a:pPr>
              <a:buClr>
                <a:srgbClr val="262626"/>
              </a:buClr>
            </a:pPr>
            <a:endParaRPr lang="en-US">
              <a:ea typeface="+mn-lt"/>
              <a:cs typeface="+mn-lt"/>
            </a:endParaRPr>
          </a:p>
          <a:p>
            <a:pPr>
              <a:buClr>
                <a:srgbClr val="262626"/>
              </a:buClr>
            </a:pPr>
            <a:r>
              <a:rPr lang="en-US" b="1">
                <a:ea typeface="+mn-lt"/>
                <a:cs typeface="+mn-lt"/>
              </a:rPr>
              <a:t>Color Filtering</a:t>
            </a:r>
            <a:r>
              <a:rPr lang="en-US">
                <a:ea typeface="+mn-lt"/>
                <a:cs typeface="+mn-lt"/>
              </a:rPr>
              <a:t>: Using color thresholding, segment the dark gray regions that correspond to the box's front face (dim light)</a:t>
            </a:r>
          </a:p>
        </p:txBody>
      </p:sp>
      <p:pic>
        <p:nvPicPr>
          <p:cNvPr id="7" name="Immagine 6">
            <a:extLst>
              <a:ext uri="{FF2B5EF4-FFF2-40B4-BE49-F238E27FC236}">
                <a16:creationId xmlns:a16="http://schemas.microsoft.com/office/drawing/2014/main" id="{FA58A27C-7A7D-A48A-8F5B-CE8BEB654E6F}"/>
              </a:ext>
            </a:extLst>
          </p:cNvPr>
          <p:cNvPicPr>
            <a:picLocks noChangeAspect="1"/>
          </p:cNvPicPr>
          <p:nvPr/>
        </p:nvPicPr>
        <p:blipFill>
          <a:blip r:embed="rId3"/>
          <a:stretch>
            <a:fillRect/>
          </a:stretch>
        </p:blipFill>
        <p:spPr>
          <a:xfrm>
            <a:off x="8149030" y="3594439"/>
            <a:ext cx="3103377" cy="2630113"/>
          </a:xfrm>
          <a:prstGeom prst="rect">
            <a:avLst/>
          </a:prstGeom>
          <a:ln>
            <a:solidFill>
              <a:schemeClr val="tx1"/>
            </a:solidFill>
          </a:ln>
        </p:spPr>
      </p:pic>
      <p:pic>
        <p:nvPicPr>
          <p:cNvPr id="6" name="Segnaposto contenuto 4">
            <a:extLst>
              <a:ext uri="{FF2B5EF4-FFF2-40B4-BE49-F238E27FC236}">
                <a16:creationId xmlns:a16="http://schemas.microsoft.com/office/drawing/2014/main" id="{A03FE710-A8A8-60B5-0D50-FA1F8416FCDC}"/>
              </a:ext>
            </a:extLst>
          </p:cNvPr>
          <p:cNvPicPr>
            <a:picLocks noChangeAspect="1"/>
          </p:cNvPicPr>
          <p:nvPr/>
        </p:nvPicPr>
        <p:blipFill>
          <a:blip r:embed="rId4"/>
          <a:stretch>
            <a:fillRect/>
          </a:stretch>
        </p:blipFill>
        <p:spPr>
          <a:xfrm>
            <a:off x="8135174" y="705781"/>
            <a:ext cx="3131087" cy="2630114"/>
          </a:xfrm>
          <a:prstGeom prst="rect">
            <a:avLst/>
          </a:prstGeom>
          <a:ln>
            <a:solidFill>
              <a:schemeClr val="tx1"/>
            </a:solidFill>
          </a:ln>
        </p:spPr>
      </p:pic>
      <p:sp>
        <p:nvSpPr>
          <p:cNvPr id="18" name="Rectangle 11">
            <a:extLst>
              <a:ext uri="{FF2B5EF4-FFF2-40B4-BE49-F238E27FC236}">
                <a16:creationId xmlns:a16="http://schemas.microsoft.com/office/drawing/2014/main" id="{1EE8F117-D5DC-4AF4-AD72-FB7A93BAA4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11448288" cy="6108192"/>
          </a:xfrm>
          <a:prstGeom prst="rect">
            <a:avLst/>
          </a:prstGeom>
          <a:noFill/>
          <a:ln w="6350" cap="sq" cmpd="sng" algn="ctr">
            <a:solidFill>
              <a:schemeClr val="tx1">
                <a:lumMod val="75000"/>
                <a:lumOff val="25000"/>
              </a:schemeClr>
            </a:solidFill>
            <a:prstDash val="solid"/>
            <a:miter lim="800000"/>
          </a:ln>
          <a:effectLst/>
        </p:spPr>
        <p:txBody>
          <a:bodyPr/>
          <a:lstStyle/>
          <a:p>
            <a:endParaRPr lang="it-IT"/>
          </a:p>
        </p:txBody>
      </p:sp>
    </p:spTree>
    <p:extLst>
      <p:ext uri="{BB962C8B-B14F-4D97-AF65-F5344CB8AC3E}">
        <p14:creationId xmlns:p14="http://schemas.microsoft.com/office/powerpoint/2010/main" val="12141256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1" name="Rectangle 1040">
            <a:extLst>
              <a:ext uri="{FF2B5EF4-FFF2-40B4-BE49-F238E27FC236}">
                <a16:creationId xmlns:a16="http://schemas.microsoft.com/office/drawing/2014/main" id="{84A3A5EB-931E-46DE-A692-6731DB9885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8" name="Rectangle 1042">
            <a:extLst>
              <a:ext uri="{FF2B5EF4-FFF2-40B4-BE49-F238E27FC236}">
                <a16:creationId xmlns:a16="http://schemas.microsoft.com/office/drawing/2014/main" id="{2358634F-705D-44E4-9FBF-A406E2F9A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1045" name="Rectangle 1044">
            <a:extLst>
              <a:ext uri="{FF2B5EF4-FFF2-40B4-BE49-F238E27FC236}">
                <a16:creationId xmlns:a16="http://schemas.microsoft.com/office/drawing/2014/main" id="{6FCFE1E3-A09C-4196-A99F-B7C3014E96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txBody>
          <a:bodyPr/>
          <a:lstStyle/>
          <a:p>
            <a:endParaRPr lang="en-GB"/>
          </a:p>
        </p:txBody>
      </p:sp>
      <p:sp>
        <p:nvSpPr>
          <p:cNvPr id="2" name="Titolo 1">
            <a:extLst>
              <a:ext uri="{FF2B5EF4-FFF2-40B4-BE49-F238E27FC236}">
                <a16:creationId xmlns:a16="http://schemas.microsoft.com/office/drawing/2014/main" id="{05F041B8-074D-1591-B60D-5190E1E86829}"/>
              </a:ext>
            </a:extLst>
          </p:cNvPr>
          <p:cNvSpPr>
            <a:spLocks noGrp="1"/>
          </p:cNvSpPr>
          <p:nvPr>
            <p:ph type="title"/>
          </p:nvPr>
        </p:nvSpPr>
        <p:spPr>
          <a:xfrm>
            <a:off x="1066800" y="642594"/>
            <a:ext cx="10058400" cy="1371600"/>
          </a:xfrm>
        </p:spPr>
        <p:txBody>
          <a:bodyPr>
            <a:normAutofit/>
          </a:bodyPr>
          <a:lstStyle/>
          <a:p>
            <a:r>
              <a:rPr lang="it-IT">
                <a:latin typeface="Avenir Next LT Pro"/>
                <a:cs typeface="Calibri"/>
              </a:rPr>
              <a:t>Contour Recognition &amp; </a:t>
            </a:r>
            <a:r>
              <a:rPr lang="it-IT">
                <a:solidFill>
                  <a:srgbClr val="262626"/>
                </a:solidFill>
                <a:latin typeface="Avenir Next LT Pro"/>
                <a:cs typeface="Calibri"/>
              </a:rPr>
              <a:t>Object </a:t>
            </a:r>
            <a:r>
              <a:rPr lang="it-IT">
                <a:latin typeface="Avenir Next LT Pro"/>
                <a:cs typeface="Calibri"/>
              </a:rPr>
              <a:t>Detection</a:t>
            </a:r>
            <a:endParaRPr lang="it-IT">
              <a:latin typeface="Avenir Next LT Pro"/>
            </a:endParaRPr>
          </a:p>
        </p:txBody>
      </p:sp>
      <p:sp>
        <p:nvSpPr>
          <p:cNvPr id="1036" name="Segnaposto contenuto 2">
            <a:extLst>
              <a:ext uri="{FF2B5EF4-FFF2-40B4-BE49-F238E27FC236}">
                <a16:creationId xmlns:a16="http://schemas.microsoft.com/office/drawing/2014/main" id="{7B18BD00-F641-59C4-9DD1-ACBD19315324}"/>
              </a:ext>
            </a:extLst>
          </p:cNvPr>
          <p:cNvSpPr>
            <a:spLocks noGrp="1"/>
          </p:cNvSpPr>
          <p:nvPr>
            <p:ph idx="1"/>
          </p:nvPr>
        </p:nvSpPr>
        <p:spPr>
          <a:xfrm>
            <a:off x="1066800" y="1915094"/>
            <a:ext cx="6485467" cy="3931920"/>
          </a:xfrm>
        </p:spPr>
        <p:txBody>
          <a:bodyPr vert="horz" lIns="91440" tIns="45720" rIns="91440" bIns="45720" rtlCol="0" anchor="t">
            <a:normAutofit/>
          </a:bodyPr>
          <a:lstStyle/>
          <a:p>
            <a:pPr>
              <a:lnSpc>
                <a:spcPct val="150000"/>
              </a:lnSpc>
            </a:pPr>
            <a:r>
              <a:rPr lang="en-US" b="1"/>
              <a:t> Suzuki-Abe algorithm</a:t>
            </a:r>
            <a:r>
              <a:rPr lang="en-US"/>
              <a:t> (</a:t>
            </a:r>
            <a:r>
              <a:rPr lang="en-US">
                <a:latin typeface="Consolas" panose="020B0609020204030204" pitchFamily="49" charset="0"/>
              </a:rPr>
              <a:t>cv2.findContours</a:t>
            </a:r>
            <a:r>
              <a:rPr lang="en-US"/>
              <a:t>)</a:t>
            </a:r>
            <a:endParaRPr lang="it-IT"/>
          </a:p>
          <a:p>
            <a:pPr lvl="1">
              <a:lnSpc>
                <a:spcPct val="150000"/>
              </a:lnSpc>
              <a:buFont typeface="Garamond"/>
              <a:buChar char="◦"/>
            </a:pPr>
            <a:r>
              <a:rPr lang="en-US" b="1">
                <a:ea typeface="+mn-lt"/>
                <a:cs typeface="+mn-lt"/>
              </a:rPr>
              <a:t>Pixel Search</a:t>
            </a:r>
            <a:r>
              <a:rPr lang="en-US">
                <a:ea typeface="+mn-lt"/>
                <a:cs typeface="+mn-lt"/>
              </a:rPr>
              <a:t>:</a:t>
            </a:r>
          </a:p>
          <a:p>
            <a:pPr lvl="2">
              <a:lnSpc>
                <a:spcPct val="150000"/>
              </a:lnSpc>
              <a:buFont typeface="Garamond"/>
              <a:buChar char="◦"/>
            </a:pPr>
            <a:r>
              <a:rPr lang="en-US">
                <a:ea typeface="+mn-lt"/>
                <a:cs typeface="+mn-lt"/>
              </a:rPr>
              <a:t>Starts by looking for pixels that are part of a </a:t>
            </a:r>
            <a:r>
              <a:rPr lang="en-US" b="1">
                <a:solidFill>
                  <a:schemeClr val="accent1">
                    <a:lumMod val="75000"/>
                  </a:schemeClr>
                </a:solidFill>
                <a:ea typeface="+mn-lt"/>
                <a:cs typeface="+mn-lt"/>
              </a:rPr>
              <a:t>contour</a:t>
            </a:r>
            <a:r>
              <a:rPr lang="en-US">
                <a:ea typeface="+mn-lt"/>
                <a:cs typeface="+mn-lt"/>
              </a:rPr>
              <a:t> (usually white pixels in a binary image) and, using neighbors, traces the perimeter of the object, following changes in intensity.</a:t>
            </a:r>
          </a:p>
          <a:p>
            <a:pPr lvl="1">
              <a:lnSpc>
                <a:spcPct val="150000"/>
              </a:lnSpc>
              <a:buFont typeface="Garamond"/>
              <a:buChar char="◦"/>
            </a:pPr>
            <a:r>
              <a:rPr lang="en-US" b="1">
                <a:ea typeface="+mn-lt"/>
                <a:cs typeface="+mn-lt"/>
              </a:rPr>
              <a:t>Hierarchy of Contours</a:t>
            </a:r>
            <a:r>
              <a:rPr lang="en-US">
                <a:ea typeface="+mn-lt"/>
                <a:cs typeface="+mn-lt"/>
              </a:rPr>
              <a:t>:</a:t>
            </a:r>
          </a:p>
          <a:p>
            <a:pPr lvl="2">
              <a:lnSpc>
                <a:spcPct val="150000"/>
              </a:lnSpc>
              <a:buFont typeface="Garamond"/>
              <a:buChar char="◦"/>
            </a:pPr>
            <a:r>
              <a:rPr lang="en-US">
                <a:ea typeface="+mn-lt"/>
                <a:cs typeface="+mn-lt"/>
              </a:rPr>
              <a:t>The algorithm can also build a contour hierarchy, allowing it to distinguish between outer and inner contours (e.g., holes in an object).</a:t>
            </a:r>
          </a:p>
          <a:p>
            <a:pPr>
              <a:lnSpc>
                <a:spcPct val="150000"/>
              </a:lnSpc>
              <a:buClr>
                <a:srgbClr val="262626"/>
              </a:buClr>
              <a:buFont typeface="Garamond"/>
              <a:buChar char="◦"/>
            </a:pPr>
            <a:endParaRPr lang="en-US"/>
          </a:p>
          <a:p>
            <a:pPr>
              <a:lnSpc>
                <a:spcPct val="150000"/>
              </a:lnSpc>
              <a:buClr>
                <a:srgbClr val="262626"/>
              </a:buClr>
              <a:buFont typeface="Garamond"/>
              <a:buChar char="◦"/>
            </a:pPr>
            <a:r>
              <a:rPr lang="en-US" b="1"/>
              <a:t>Object selection</a:t>
            </a:r>
          </a:p>
          <a:p>
            <a:pPr lvl="1">
              <a:lnSpc>
                <a:spcPct val="150000"/>
              </a:lnSpc>
              <a:buClr>
                <a:srgbClr val="262626"/>
              </a:buClr>
              <a:buFont typeface="Garamond"/>
              <a:buChar char="◦"/>
            </a:pPr>
            <a:r>
              <a:rPr lang="en-US"/>
              <a:t>Discard polygons which area is not reasonable</a:t>
            </a:r>
          </a:p>
        </p:txBody>
      </p:sp>
      <p:pic>
        <p:nvPicPr>
          <p:cNvPr id="1026" name="Picture 2" descr="outer and hole border">
            <a:extLst>
              <a:ext uri="{FF2B5EF4-FFF2-40B4-BE49-F238E27FC236}">
                <a16:creationId xmlns:a16="http://schemas.microsoft.com/office/drawing/2014/main" id="{A413D879-58AF-F6C1-9EE0-4A756A32FBCE}"/>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8020571" y="3166381"/>
            <a:ext cx="3019646" cy="1622857"/>
          </a:xfrm>
          <a:prstGeom prst="rect">
            <a:avLst/>
          </a:prstGeom>
          <a:noFill/>
          <a:ln>
            <a:solidFill>
              <a:schemeClr val="tx2"/>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0486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A98D90E-2CDD-805B-AF71-0263738CAFCE}"/>
              </a:ext>
            </a:extLst>
          </p:cNvPr>
          <p:cNvSpPr>
            <a:spLocks noGrp="1"/>
          </p:cNvSpPr>
          <p:nvPr>
            <p:ph type="title"/>
          </p:nvPr>
        </p:nvSpPr>
        <p:spPr>
          <a:xfrm>
            <a:off x="868680" y="642593"/>
            <a:ext cx="6281928" cy="1744183"/>
          </a:xfrm>
        </p:spPr>
        <p:txBody>
          <a:bodyPr>
            <a:normAutofit/>
          </a:bodyPr>
          <a:lstStyle/>
          <a:p>
            <a:r>
              <a:rPr lang="it-IT"/>
              <a:t>Push Point Extraction</a:t>
            </a:r>
          </a:p>
        </p:txBody>
      </p:sp>
      <p:sp>
        <p:nvSpPr>
          <p:cNvPr id="3" name="Segnaposto contenuto 2">
            <a:extLst>
              <a:ext uri="{FF2B5EF4-FFF2-40B4-BE49-F238E27FC236}">
                <a16:creationId xmlns:a16="http://schemas.microsoft.com/office/drawing/2014/main" id="{F09F42D9-63B1-E0EE-8BB1-2F04CB7C0259}"/>
              </a:ext>
            </a:extLst>
          </p:cNvPr>
          <p:cNvSpPr>
            <a:spLocks noGrp="1"/>
          </p:cNvSpPr>
          <p:nvPr>
            <p:ph idx="1"/>
          </p:nvPr>
        </p:nvSpPr>
        <p:spPr>
          <a:xfrm>
            <a:off x="868680" y="2386584"/>
            <a:ext cx="6281928" cy="3648456"/>
          </a:xfrm>
        </p:spPr>
        <p:txBody>
          <a:bodyPr vert="horz" lIns="91440" tIns="45720" rIns="91440" bIns="45720" rtlCol="0">
            <a:normAutofit/>
          </a:bodyPr>
          <a:lstStyle/>
          <a:p>
            <a:r>
              <a:rPr lang="en-US" b="1"/>
              <a:t>Identifying the Push Point</a:t>
            </a:r>
          </a:p>
          <a:p>
            <a:pPr lvl="1"/>
            <a:r>
              <a:rPr lang="en-US"/>
              <a:t>Located at the center of the box's front face bottom edge</a:t>
            </a:r>
          </a:p>
          <a:p>
            <a:pPr lvl="1"/>
            <a:r>
              <a:rPr lang="en-US"/>
              <a:t>Initially expressed in pixel coordinates (x, y)</a:t>
            </a:r>
          </a:p>
          <a:p>
            <a:pPr marL="274320" lvl="1" indent="0">
              <a:buNone/>
            </a:pPr>
            <a:endParaRPr lang="en-US"/>
          </a:p>
          <a:p>
            <a:r>
              <a:rPr lang="en-US" b="1"/>
              <a:t>Coordinate Transformation</a:t>
            </a:r>
          </a:p>
          <a:p>
            <a:pPr lvl="1"/>
            <a:r>
              <a:rPr lang="en-US"/>
              <a:t>Homography matrix converts pixel coordinates to real-world space</a:t>
            </a:r>
          </a:p>
          <a:p>
            <a:pPr lvl="1"/>
            <a:r>
              <a:rPr lang="en-US"/>
              <a:t>Enables accurate spatial positioning for robotic manipulation</a:t>
            </a:r>
          </a:p>
        </p:txBody>
      </p:sp>
      <p:pic>
        <p:nvPicPr>
          <p:cNvPr id="4" name="Segnaposto contenuto 4">
            <a:extLst>
              <a:ext uri="{FF2B5EF4-FFF2-40B4-BE49-F238E27FC236}">
                <a16:creationId xmlns:a16="http://schemas.microsoft.com/office/drawing/2014/main" id="{35FD1BED-0C37-7AAD-86EE-2CDE85FC388D}"/>
              </a:ext>
            </a:extLst>
          </p:cNvPr>
          <p:cNvPicPr>
            <a:picLocks noChangeAspect="1"/>
          </p:cNvPicPr>
          <p:nvPr/>
        </p:nvPicPr>
        <p:blipFill>
          <a:blip r:embed="rId3"/>
          <a:srcRect l="38938" t="27805" r="39228" b="53258"/>
          <a:stretch/>
        </p:blipFill>
        <p:spPr>
          <a:xfrm>
            <a:off x="7903029" y="647946"/>
            <a:ext cx="3595381" cy="2619406"/>
          </a:xfrm>
          <a:prstGeom prst="rect">
            <a:avLst/>
          </a:prstGeom>
          <a:ln>
            <a:solidFill>
              <a:schemeClr val="tx1"/>
            </a:solidFill>
          </a:ln>
        </p:spPr>
      </p:pic>
      <p:pic>
        <p:nvPicPr>
          <p:cNvPr id="6" name="Immagine 5">
            <a:extLst>
              <a:ext uri="{FF2B5EF4-FFF2-40B4-BE49-F238E27FC236}">
                <a16:creationId xmlns:a16="http://schemas.microsoft.com/office/drawing/2014/main" id="{C721271E-8D94-B057-3817-B60D3255C064}"/>
              </a:ext>
            </a:extLst>
          </p:cNvPr>
          <p:cNvPicPr>
            <a:picLocks noChangeAspect="1"/>
          </p:cNvPicPr>
          <p:nvPr/>
        </p:nvPicPr>
        <p:blipFill>
          <a:blip r:embed="rId4"/>
          <a:stretch>
            <a:fillRect/>
          </a:stretch>
        </p:blipFill>
        <p:spPr>
          <a:xfrm>
            <a:off x="7903029" y="3867858"/>
            <a:ext cx="3623090" cy="2083276"/>
          </a:xfrm>
          <a:prstGeom prst="rect">
            <a:avLst/>
          </a:prstGeom>
          <a:ln>
            <a:solidFill>
              <a:schemeClr val="tx1"/>
            </a:solidFill>
          </a:ln>
        </p:spPr>
      </p:pic>
      <p:sp>
        <p:nvSpPr>
          <p:cNvPr id="31" name="Rectangle 33">
            <a:extLst>
              <a:ext uri="{FF2B5EF4-FFF2-40B4-BE49-F238E27FC236}">
                <a16:creationId xmlns:a16="http://schemas.microsoft.com/office/drawing/2014/main" id="{1EE8F117-D5DC-4AF4-AD72-FB7A93BAA4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11448288" cy="6108192"/>
          </a:xfrm>
          <a:prstGeom prst="rect">
            <a:avLst/>
          </a:prstGeom>
          <a:noFill/>
          <a:ln w="6350" cap="sq" cmpd="sng" algn="ctr">
            <a:solidFill>
              <a:schemeClr val="tx1">
                <a:lumMod val="75000"/>
                <a:lumOff val="25000"/>
              </a:schemeClr>
            </a:solidFill>
            <a:prstDash val="solid"/>
            <a:miter lim="800000"/>
          </a:ln>
          <a:effectLst/>
        </p:spPr>
        <p:txBody>
          <a:bodyPr/>
          <a:lstStyle/>
          <a:p>
            <a:endParaRPr lang="en-GB"/>
          </a:p>
        </p:txBody>
      </p:sp>
    </p:spTree>
    <p:extLst>
      <p:ext uri="{BB962C8B-B14F-4D97-AF65-F5344CB8AC3E}">
        <p14:creationId xmlns:p14="http://schemas.microsoft.com/office/powerpoint/2010/main" val="3050777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BF991E-8DB4-B93B-7490-FD5FF46FEF51}"/>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CCC8DBFD-D363-5FAE-3FE4-A2FF3ABCAF33}"/>
              </a:ext>
            </a:extLst>
          </p:cNvPr>
          <p:cNvSpPr>
            <a:spLocks noGrp="1"/>
          </p:cNvSpPr>
          <p:nvPr>
            <p:ph type="title"/>
          </p:nvPr>
        </p:nvSpPr>
        <p:spPr/>
        <p:txBody>
          <a:bodyPr/>
          <a:lstStyle/>
          <a:p>
            <a:r>
              <a:rPr lang="en-GB" err="1"/>
              <a:t>Homography</a:t>
            </a:r>
            <a:r>
              <a:rPr lang="it-IT"/>
              <a:t> </a:t>
            </a:r>
            <a:r>
              <a:rPr lang="en-GB"/>
              <a:t>Estimation</a:t>
            </a:r>
          </a:p>
        </p:txBody>
      </p:sp>
      <p:pic>
        <p:nvPicPr>
          <p:cNvPr id="5" name="Segnaposto contenuto 4">
            <a:extLst>
              <a:ext uri="{FF2B5EF4-FFF2-40B4-BE49-F238E27FC236}">
                <a16:creationId xmlns:a16="http://schemas.microsoft.com/office/drawing/2014/main" id="{A381356B-6322-778B-AB0A-20FFAA433F85}"/>
              </a:ext>
            </a:extLst>
          </p:cNvPr>
          <p:cNvPicPr>
            <a:picLocks noGrp="1" noChangeAspect="1"/>
          </p:cNvPicPr>
          <p:nvPr>
            <p:ph idx="1"/>
          </p:nvPr>
        </p:nvPicPr>
        <p:blipFill>
          <a:blip r:embed="rId3"/>
          <a:stretch>
            <a:fillRect/>
          </a:stretch>
        </p:blipFill>
        <p:spPr>
          <a:xfrm>
            <a:off x="733408" y="2070006"/>
            <a:ext cx="4577462" cy="3849687"/>
          </a:xfrm>
          <a:ln>
            <a:solidFill>
              <a:schemeClr val="tx1"/>
            </a:solidFill>
          </a:ln>
        </p:spPr>
      </p:pic>
      <p:sp>
        <p:nvSpPr>
          <p:cNvPr id="4" name="Ovale 3">
            <a:extLst>
              <a:ext uri="{FF2B5EF4-FFF2-40B4-BE49-F238E27FC236}">
                <a16:creationId xmlns:a16="http://schemas.microsoft.com/office/drawing/2014/main" id="{D1A1928F-0A25-F1CB-A860-800BBE8057A9}"/>
              </a:ext>
            </a:extLst>
          </p:cNvPr>
          <p:cNvSpPr/>
          <p:nvPr/>
        </p:nvSpPr>
        <p:spPr>
          <a:xfrm>
            <a:off x="1799730" y="2085246"/>
            <a:ext cx="91918" cy="79618"/>
          </a:xfrm>
          <a:prstGeom prst="ellipse">
            <a:avLst/>
          </a:prstGeom>
          <a:solidFill>
            <a:srgbClr val="FF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9" name="Ovale 8">
            <a:extLst>
              <a:ext uri="{FF2B5EF4-FFF2-40B4-BE49-F238E27FC236}">
                <a16:creationId xmlns:a16="http://schemas.microsoft.com/office/drawing/2014/main" id="{655EF01A-9378-CF4E-0DCD-708CAF6243A2}"/>
              </a:ext>
            </a:extLst>
          </p:cNvPr>
          <p:cNvSpPr/>
          <p:nvPr/>
        </p:nvSpPr>
        <p:spPr>
          <a:xfrm>
            <a:off x="4152230" y="2082070"/>
            <a:ext cx="91918" cy="79618"/>
          </a:xfrm>
          <a:prstGeom prst="ellipse">
            <a:avLst/>
          </a:prstGeom>
          <a:solidFill>
            <a:srgbClr val="FF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1" name="Ovale 10">
            <a:extLst>
              <a:ext uri="{FF2B5EF4-FFF2-40B4-BE49-F238E27FC236}">
                <a16:creationId xmlns:a16="http://schemas.microsoft.com/office/drawing/2014/main" id="{04A13C2F-EE92-F74C-1D2A-E3CF8FB647CA}"/>
              </a:ext>
            </a:extLst>
          </p:cNvPr>
          <p:cNvSpPr/>
          <p:nvPr/>
        </p:nvSpPr>
        <p:spPr>
          <a:xfrm>
            <a:off x="1799730" y="5812721"/>
            <a:ext cx="91918" cy="79618"/>
          </a:xfrm>
          <a:prstGeom prst="ellipse">
            <a:avLst/>
          </a:prstGeom>
          <a:solidFill>
            <a:srgbClr val="FF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5" name="Ovale 14">
            <a:extLst>
              <a:ext uri="{FF2B5EF4-FFF2-40B4-BE49-F238E27FC236}">
                <a16:creationId xmlns:a16="http://schemas.microsoft.com/office/drawing/2014/main" id="{F087B625-E35E-D86A-223E-1DB980BF6C27}"/>
              </a:ext>
            </a:extLst>
          </p:cNvPr>
          <p:cNvSpPr/>
          <p:nvPr/>
        </p:nvSpPr>
        <p:spPr>
          <a:xfrm>
            <a:off x="4152230" y="5812721"/>
            <a:ext cx="91918" cy="79618"/>
          </a:xfrm>
          <a:prstGeom prst="ellipse">
            <a:avLst/>
          </a:prstGeom>
          <a:solidFill>
            <a:srgbClr val="FF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7" name="Segnaposto contenuto 4">
            <a:extLst>
              <a:ext uri="{FF2B5EF4-FFF2-40B4-BE49-F238E27FC236}">
                <a16:creationId xmlns:a16="http://schemas.microsoft.com/office/drawing/2014/main" id="{E631830B-C800-1E81-F5A2-B0D5EA4FC457}"/>
              </a:ext>
            </a:extLst>
          </p:cNvPr>
          <p:cNvPicPr>
            <a:picLocks noChangeAspect="1"/>
          </p:cNvPicPr>
          <p:nvPr/>
        </p:nvPicPr>
        <p:blipFill>
          <a:blip r:embed="rId3"/>
          <a:stretch>
            <a:fillRect/>
          </a:stretch>
        </p:blipFill>
        <p:spPr>
          <a:xfrm>
            <a:off x="6881130" y="2014194"/>
            <a:ext cx="4577462" cy="3849687"/>
          </a:xfrm>
          <a:prstGeom prst="rect">
            <a:avLst/>
          </a:prstGeom>
          <a:ln>
            <a:solidFill>
              <a:schemeClr val="tx1"/>
            </a:solidFill>
          </a:ln>
        </p:spPr>
      </p:pic>
      <p:sp>
        <p:nvSpPr>
          <p:cNvPr id="18" name="Ovale 17">
            <a:extLst>
              <a:ext uri="{FF2B5EF4-FFF2-40B4-BE49-F238E27FC236}">
                <a16:creationId xmlns:a16="http://schemas.microsoft.com/office/drawing/2014/main" id="{1EE20DEC-DFB6-D4CC-CDDD-2DF44DF36B49}"/>
              </a:ext>
            </a:extLst>
          </p:cNvPr>
          <p:cNvSpPr/>
          <p:nvPr/>
        </p:nvSpPr>
        <p:spPr>
          <a:xfrm>
            <a:off x="7947452" y="2029434"/>
            <a:ext cx="91918" cy="79618"/>
          </a:xfrm>
          <a:prstGeom prst="ellipse">
            <a:avLst/>
          </a:prstGeom>
          <a:solidFill>
            <a:srgbClr val="FF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9" name="CasellaDiTesto 18">
            <a:extLst>
              <a:ext uri="{FF2B5EF4-FFF2-40B4-BE49-F238E27FC236}">
                <a16:creationId xmlns:a16="http://schemas.microsoft.com/office/drawing/2014/main" id="{2427A880-315B-7F58-26E6-C9EA4CBF0232}"/>
              </a:ext>
            </a:extLst>
          </p:cNvPr>
          <p:cNvSpPr txBox="1"/>
          <p:nvPr/>
        </p:nvSpPr>
        <p:spPr>
          <a:xfrm>
            <a:off x="7947452" y="1742392"/>
            <a:ext cx="1735069" cy="307777"/>
          </a:xfrm>
          <a:prstGeom prst="rect">
            <a:avLst/>
          </a:prstGeom>
          <a:noFill/>
        </p:spPr>
        <p:txBody>
          <a:bodyPr wrap="square" rtlCol="0">
            <a:spAutoFit/>
          </a:bodyPr>
          <a:lstStyle/>
          <a:p>
            <a:r>
              <a:rPr lang="it-IT" sz="1400">
                <a:solidFill>
                  <a:srgbClr val="C00000"/>
                </a:solidFill>
              </a:rPr>
              <a:t>D (-1.5, 0.4)</a:t>
            </a:r>
          </a:p>
        </p:txBody>
      </p:sp>
      <p:sp>
        <p:nvSpPr>
          <p:cNvPr id="20" name="Ovale 19">
            <a:extLst>
              <a:ext uri="{FF2B5EF4-FFF2-40B4-BE49-F238E27FC236}">
                <a16:creationId xmlns:a16="http://schemas.microsoft.com/office/drawing/2014/main" id="{23106640-1C25-8BE7-086B-BC40627448BC}"/>
              </a:ext>
            </a:extLst>
          </p:cNvPr>
          <p:cNvSpPr/>
          <p:nvPr/>
        </p:nvSpPr>
        <p:spPr>
          <a:xfrm>
            <a:off x="10299952" y="2026258"/>
            <a:ext cx="91918" cy="79618"/>
          </a:xfrm>
          <a:prstGeom prst="ellipse">
            <a:avLst/>
          </a:prstGeom>
          <a:solidFill>
            <a:srgbClr val="FF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1" name="CasellaDiTesto 20">
            <a:extLst>
              <a:ext uri="{FF2B5EF4-FFF2-40B4-BE49-F238E27FC236}">
                <a16:creationId xmlns:a16="http://schemas.microsoft.com/office/drawing/2014/main" id="{A201E637-6F20-6E1F-C3E5-02185EFAFD8F}"/>
              </a:ext>
            </a:extLst>
          </p:cNvPr>
          <p:cNvSpPr txBox="1"/>
          <p:nvPr/>
        </p:nvSpPr>
        <p:spPr>
          <a:xfrm>
            <a:off x="10257665" y="1728119"/>
            <a:ext cx="1735069" cy="307777"/>
          </a:xfrm>
          <a:prstGeom prst="rect">
            <a:avLst/>
          </a:prstGeom>
          <a:noFill/>
        </p:spPr>
        <p:txBody>
          <a:bodyPr wrap="square" rtlCol="0">
            <a:spAutoFit/>
          </a:bodyPr>
          <a:lstStyle/>
          <a:p>
            <a:r>
              <a:rPr lang="it-IT" sz="1400">
                <a:solidFill>
                  <a:srgbClr val="C00000"/>
                </a:solidFill>
              </a:rPr>
              <a:t>C (1.5, 0.4)</a:t>
            </a:r>
          </a:p>
        </p:txBody>
      </p:sp>
      <p:sp>
        <p:nvSpPr>
          <p:cNvPr id="22" name="Ovale 21">
            <a:extLst>
              <a:ext uri="{FF2B5EF4-FFF2-40B4-BE49-F238E27FC236}">
                <a16:creationId xmlns:a16="http://schemas.microsoft.com/office/drawing/2014/main" id="{4DF76C4D-1BB6-D31B-2672-C99420FFEB7D}"/>
              </a:ext>
            </a:extLst>
          </p:cNvPr>
          <p:cNvSpPr/>
          <p:nvPr/>
        </p:nvSpPr>
        <p:spPr>
          <a:xfrm>
            <a:off x="7947452" y="5756909"/>
            <a:ext cx="91918" cy="79618"/>
          </a:xfrm>
          <a:prstGeom prst="ellipse">
            <a:avLst/>
          </a:prstGeom>
          <a:solidFill>
            <a:srgbClr val="FF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3" name="CasellaDiTesto 22">
            <a:extLst>
              <a:ext uri="{FF2B5EF4-FFF2-40B4-BE49-F238E27FC236}">
                <a16:creationId xmlns:a16="http://schemas.microsoft.com/office/drawing/2014/main" id="{2AA85C38-DB1B-D87F-B7C1-44EF8D5F871F}"/>
              </a:ext>
            </a:extLst>
          </p:cNvPr>
          <p:cNvSpPr txBox="1"/>
          <p:nvPr/>
        </p:nvSpPr>
        <p:spPr>
          <a:xfrm>
            <a:off x="7988454" y="5449132"/>
            <a:ext cx="1735069" cy="307777"/>
          </a:xfrm>
          <a:prstGeom prst="rect">
            <a:avLst/>
          </a:prstGeom>
          <a:noFill/>
        </p:spPr>
        <p:txBody>
          <a:bodyPr wrap="square" rtlCol="0">
            <a:spAutoFit/>
          </a:bodyPr>
          <a:lstStyle/>
          <a:p>
            <a:r>
              <a:rPr lang="it-IT" sz="1400">
                <a:solidFill>
                  <a:srgbClr val="C00000"/>
                </a:solidFill>
              </a:rPr>
              <a:t>A (0, -0.4)</a:t>
            </a:r>
          </a:p>
        </p:txBody>
      </p:sp>
      <p:sp>
        <p:nvSpPr>
          <p:cNvPr id="24" name="Ovale 23">
            <a:extLst>
              <a:ext uri="{FF2B5EF4-FFF2-40B4-BE49-F238E27FC236}">
                <a16:creationId xmlns:a16="http://schemas.microsoft.com/office/drawing/2014/main" id="{38828503-D260-3B09-29EA-D5D3F8ED4A5B}"/>
              </a:ext>
            </a:extLst>
          </p:cNvPr>
          <p:cNvSpPr/>
          <p:nvPr/>
        </p:nvSpPr>
        <p:spPr>
          <a:xfrm>
            <a:off x="10299952" y="5756909"/>
            <a:ext cx="91918" cy="79618"/>
          </a:xfrm>
          <a:prstGeom prst="ellipse">
            <a:avLst/>
          </a:prstGeom>
          <a:solidFill>
            <a:srgbClr val="FF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5" name="CasellaDiTesto 24">
            <a:extLst>
              <a:ext uri="{FF2B5EF4-FFF2-40B4-BE49-F238E27FC236}">
                <a16:creationId xmlns:a16="http://schemas.microsoft.com/office/drawing/2014/main" id="{403FE15D-CA11-B973-00FC-8F0BB04CCFEC}"/>
              </a:ext>
            </a:extLst>
          </p:cNvPr>
          <p:cNvSpPr txBox="1"/>
          <p:nvPr/>
        </p:nvSpPr>
        <p:spPr>
          <a:xfrm>
            <a:off x="10299952" y="5427430"/>
            <a:ext cx="1735069" cy="307777"/>
          </a:xfrm>
          <a:prstGeom prst="rect">
            <a:avLst/>
          </a:prstGeom>
          <a:noFill/>
        </p:spPr>
        <p:txBody>
          <a:bodyPr wrap="square" rtlCol="0">
            <a:spAutoFit/>
          </a:bodyPr>
          <a:lstStyle/>
          <a:p>
            <a:r>
              <a:rPr lang="it-IT" sz="1400">
                <a:solidFill>
                  <a:srgbClr val="C00000"/>
                </a:solidFill>
              </a:rPr>
              <a:t>B (0, 0.4)</a:t>
            </a:r>
          </a:p>
        </p:txBody>
      </p:sp>
      <p:sp>
        <p:nvSpPr>
          <p:cNvPr id="26" name="CasellaDiTesto 25">
            <a:extLst>
              <a:ext uri="{FF2B5EF4-FFF2-40B4-BE49-F238E27FC236}">
                <a16:creationId xmlns:a16="http://schemas.microsoft.com/office/drawing/2014/main" id="{02CEBCAD-9754-E692-7944-88688E585C4B}"/>
              </a:ext>
            </a:extLst>
          </p:cNvPr>
          <p:cNvSpPr txBox="1"/>
          <p:nvPr/>
        </p:nvSpPr>
        <p:spPr>
          <a:xfrm>
            <a:off x="2012871" y="5935832"/>
            <a:ext cx="2331729" cy="369332"/>
          </a:xfrm>
          <a:prstGeom prst="rect">
            <a:avLst/>
          </a:prstGeom>
          <a:noFill/>
        </p:spPr>
        <p:txBody>
          <a:bodyPr wrap="none" rtlCol="0">
            <a:spAutoFit/>
          </a:bodyPr>
          <a:lstStyle/>
          <a:p>
            <a:r>
              <a:rPr lang="it-IT"/>
              <a:t>Image Points ( Pixel )</a:t>
            </a:r>
          </a:p>
        </p:txBody>
      </p:sp>
      <p:sp>
        <p:nvSpPr>
          <p:cNvPr id="27" name="CasellaDiTesto 26">
            <a:extLst>
              <a:ext uri="{FF2B5EF4-FFF2-40B4-BE49-F238E27FC236}">
                <a16:creationId xmlns:a16="http://schemas.microsoft.com/office/drawing/2014/main" id="{BB5CC15F-7E1A-05B4-250D-8F63E42648B7}"/>
              </a:ext>
            </a:extLst>
          </p:cNvPr>
          <p:cNvSpPr txBox="1"/>
          <p:nvPr/>
        </p:nvSpPr>
        <p:spPr>
          <a:xfrm>
            <a:off x="8039370" y="5935832"/>
            <a:ext cx="2030492" cy="369332"/>
          </a:xfrm>
          <a:prstGeom prst="rect">
            <a:avLst/>
          </a:prstGeom>
          <a:noFill/>
        </p:spPr>
        <p:txBody>
          <a:bodyPr wrap="none" rtlCol="0">
            <a:spAutoFit/>
          </a:bodyPr>
          <a:lstStyle/>
          <a:p>
            <a:r>
              <a:rPr lang="it-IT"/>
              <a:t>World Points ( m )</a:t>
            </a:r>
          </a:p>
        </p:txBody>
      </p:sp>
      <p:cxnSp>
        <p:nvCxnSpPr>
          <p:cNvPr id="29" name="Connettore 2 28">
            <a:extLst>
              <a:ext uri="{FF2B5EF4-FFF2-40B4-BE49-F238E27FC236}">
                <a16:creationId xmlns:a16="http://schemas.microsoft.com/office/drawing/2014/main" id="{0FF18B1D-8048-2DB1-F252-6C52155A886A}"/>
              </a:ext>
            </a:extLst>
          </p:cNvPr>
          <p:cNvCxnSpPr/>
          <p:nvPr/>
        </p:nvCxnSpPr>
        <p:spPr>
          <a:xfrm>
            <a:off x="5577840" y="3773367"/>
            <a:ext cx="1152000" cy="0"/>
          </a:xfrm>
          <a:prstGeom prst="straightConnector1">
            <a:avLst/>
          </a:prstGeom>
          <a:ln w="22225">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sp>
        <p:nvSpPr>
          <p:cNvPr id="30" name="CasellaDiTesto 29">
            <a:extLst>
              <a:ext uri="{FF2B5EF4-FFF2-40B4-BE49-F238E27FC236}">
                <a16:creationId xmlns:a16="http://schemas.microsoft.com/office/drawing/2014/main" id="{664A7DF5-8A48-9391-21CC-8EFD11983665}"/>
              </a:ext>
            </a:extLst>
          </p:cNvPr>
          <p:cNvSpPr txBox="1"/>
          <p:nvPr/>
        </p:nvSpPr>
        <p:spPr>
          <a:xfrm>
            <a:off x="5563993" y="3242380"/>
            <a:ext cx="1143262" cy="369332"/>
          </a:xfrm>
          <a:prstGeom prst="rect">
            <a:avLst/>
          </a:prstGeom>
          <a:noFill/>
        </p:spPr>
        <p:txBody>
          <a:bodyPr wrap="none" rtlCol="0">
            <a:spAutoFit/>
          </a:bodyPr>
          <a:lstStyle/>
          <a:p>
            <a:r>
              <a:rPr lang="it-IT"/>
              <a:t>Mapping</a:t>
            </a:r>
          </a:p>
        </p:txBody>
      </p:sp>
      <p:sp>
        <p:nvSpPr>
          <p:cNvPr id="3" name="CasellaDiTesto 2">
            <a:extLst>
              <a:ext uri="{FF2B5EF4-FFF2-40B4-BE49-F238E27FC236}">
                <a16:creationId xmlns:a16="http://schemas.microsoft.com/office/drawing/2014/main" id="{6519CC25-337D-2FE6-5463-44EB701B8B5F}"/>
              </a:ext>
            </a:extLst>
          </p:cNvPr>
          <p:cNvSpPr txBox="1"/>
          <p:nvPr/>
        </p:nvSpPr>
        <p:spPr>
          <a:xfrm>
            <a:off x="1825285" y="5514137"/>
            <a:ext cx="1735069" cy="307777"/>
          </a:xfrm>
          <a:prstGeom prst="rect">
            <a:avLst/>
          </a:prstGeom>
          <a:noFill/>
        </p:spPr>
        <p:txBody>
          <a:bodyPr wrap="square" rtlCol="0">
            <a:spAutoFit/>
          </a:bodyPr>
          <a:lstStyle/>
          <a:p>
            <a:r>
              <a:rPr lang="it-IT" sz="1400">
                <a:solidFill>
                  <a:srgbClr val="C00000"/>
                </a:solidFill>
              </a:rPr>
              <a:t>A (192, 790)</a:t>
            </a:r>
          </a:p>
        </p:txBody>
      </p:sp>
      <p:sp>
        <p:nvSpPr>
          <p:cNvPr id="7" name="CasellaDiTesto 6">
            <a:extLst>
              <a:ext uri="{FF2B5EF4-FFF2-40B4-BE49-F238E27FC236}">
                <a16:creationId xmlns:a16="http://schemas.microsoft.com/office/drawing/2014/main" id="{5D48A525-F496-0B0F-00F8-45DF3C10C544}"/>
              </a:ext>
            </a:extLst>
          </p:cNvPr>
          <p:cNvSpPr txBox="1"/>
          <p:nvPr/>
        </p:nvSpPr>
        <p:spPr>
          <a:xfrm>
            <a:off x="4152230" y="5504944"/>
            <a:ext cx="1735069" cy="307777"/>
          </a:xfrm>
          <a:prstGeom prst="rect">
            <a:avLst/>
          </a:prstGeom>
          <a:noFill/>
        </p:spPr>
        <p:txBody>
          <a:bodyPr wrap="square" rtlCol="0">
            <a:spAutoFit/>
          </a:bodyPr>
          <a:lstStyle/>
          <a:p>
            <a:r>
              <a:rPr lang="it-IT" sz="1400">
                <a:solidFill>
                  <a:srgbClr val="C00000"/>
                </a:solidFill>
              </a:rPr>
              <a:t>B (608, 790)</a:t>
            </a:r>
          </a:p>
        </p:txBody>
      </p:sp>
      <p:sp>
        <p:nvSpPr>
          <p:cNvPr id="8" name="CasellaDiTesto 7">
            <a:extLst>
              <a:ext uri="{FF2B5EF4-FFF2-40B4-BE49-F238E27FC236}">
                <a16:creationId xmlns:a16="http://schemas.microsoft.com/office/drawing/2014/main" id="{70A2557E-A4B1-219D-1BB2-A4D6ABDB8004}"/>
              </a:ext>
            </a:extLst>
          </p:cNvPr>
          <p:cNvSpPr txBox="1"/>
          <p:nvPr/>
        </p:nvSpPr>
        <p:spPr>
          <a:xfrm>
            <a:off x="4152229" y="1767544"/>
            <a:ext cx="1735069" cy="307777"/>
          </a:xfrm>
          <a:prstGeom prst="rect">
            <a:avLst/>
          </a:prstGeom>
          <a:noFill/>
        </p:spPr>
        <p:txBody>
          <a:bodyPr wrap="square" rtlCol="0">
            <a:spAutoFit/>
          </a:bodyPr>
          <a:lstStyle/>
          <a:p>
            <a:r>
              <a:rPr lang="it-IT" sz="1400">
                <a:solidFill>
                  <a:srgbClr val="C00000"/>
                </a:solidFill>
              </a:rPr>
              <a:t>C (608, 10)</a:t>
            </a:r>
          </a:p>
        </p:txBody>
      </p:sp>
      <p:sp>
        <p:nvSpPr>
          <p:cNvPr id="13" name="CasellaDiTesto 12">
            <a:extLst>
              <a:ext uri="{FF2B5EF4-FFF2-40B4-BE49-F238E27FC236}">
                <a16:creationId xmlns:a16="http://schemas.microsoft.com/office/drawing/2014/main" id="{07CBF7B4-961B-56A1-A0F3-F931F0B59124}"/>
              </a:ext>
            </a:extLst>
          </p:cNvPr>
          <p:cNvSpPr txBox="1"/>
          <p:nvPr/>
        </p:nvSpPr>
        <p:spPr>
          <a:xfrm>
            <a:off x="1799729" y="1782066"/>
            <a:ext cx="1735069" cy="307777"/>
          </a:xfrm>
          <a:prstGeom prst="rect">
            <a:avLst/>
          </a:prstGeom>
          <a:noFill/>
        </p:spPr>
        <p:txBody>
          <a:bodyPr wrap="square" rtlCol="0">
            <a:spAutoFit/>
          </a:bodyPr>
          <a:lstStyle/>
          <a:p>
            <a:r>
              <a:rPr lang="it-IT" sz="1400">
                <a:solidFill>
                  <a:srgbClr val="C00000"/>
                </a:solidFill>
              </a:rPr>
              <a:t>D (192, 10)</a:t>
            </a:r>
          </a:p>
        </p:txBody>
      </p:sp>
    </p:spTree>
    <p:extLst>
      <p:ext uri="{BB962C8B-B14F-4D97-AF65-F5344CB8AC3E}">
        <p14:creationId xmlns:p14="http://schemas.microsoft.com/office/powerpoint/2010/main" val="2033854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84A3A5EB-931E-46DE-A692-6731DB9885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358634F-705D-44E4-9FBF-A406E2F9A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23" name="Rectangle 22">
            <a:extLst>
              <a:ext uri="{FF2B5EF4-FFF2-40B4-BE49-F238E27FC236}">
                <a16:creationId xmlns:a16="http://schemas.microsoft.com/office/drawing/2014/main" id="{6FCFE1E3-A09C-4196-A99F-B7C3014E96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txBody>
          <a:bodyPr/>
          <a:lstStyle/>
          <a:p>
            <a:endParaRPr lang="en-GB"/>
          </a:p>
        </p:txBody>
      </p:sp>
      <p:sp>
        <p:nvSpPr>
          <p:cNvPr id="2" name="Titolo 1">
            <a:extLst>
              <a:ext uri="{FF2B5EF4-FFF2-40B4-BE49-F238E27FC236}">
                <a16:creationId xmlns:a16="http://schemas.microsoft.com/office/drawing/2014/main" id="{7037CB88-82BC-1C40-AC2E-832C0FEBF0CB}"/>
              </a:ext>
            </a:extLst>
          </p:cNvPr>
          <p:cNvSpPr>
            <a:spLocks noGrp="1"/>
          </p:cNvSpPr>
          <p:nvPr>
            <p:ph type="title"/>
          </p:nvPr>
        </p:nvSpPr>
        <p:spPr>
          <a:xfrm>
            <a:off x="1066800" y="642594"/>
            <a:ext cx="10058400" cy="1371600"/>
          </a:xfrm>
        </p:spPr>
        <p:txBody>
          <a:bodyPr>
            <a:normAutofit/>
          </a:bodyPr>
          <a:lstStyle/>
          <a:p>
            <a:r>
              <a:rPr lang="en-GB" err="1"/>
              <a:t>Homography</a:t>
            </a:r>
            <a:r>
              <a:rPr lang="it-IT"/>
              <a:t> </a:t>
            </a:r>
            <a:r>
              <a:rPr lang="en-GB"/>
              <a:t>Estimation</a:t>
            </a:r>
            <a:endParaRPr lang="it-IT"/>
          </a:p>
        </p:txBody>
      </p:sp>
      <mc:AlternateContent xmlns:mc="http://schemas.openxmlformats.org/markup-compatibility/2006" xmlns:a14="http://schemas.microsoft.com/office/drawing/2010/main">
        <mc:Choice Requires="a14">
          <p:sp>
            <p:nvSpPr>
              <p:cNvPr id="3" name="Segnaposto contenuto 2">
                <a:extLst>
                  <a:ext uri="{FF2B5EF4-FFF2-40B4-BE49-F238E27FC236}">
                    <a16:creationId xmlns:a16="http://schemas.microsoft.com/office/drawing/2014/main" id="{D8D39ECB-3327-3630-111D-8733CEC197BD}"/>
                  </a:ext>
                </a:extLst>
              </p:cNvPr>
              <p:cNvSpPr>
                <a:spLocks noGrp="1"/>
              </p:cNvSpPr>
              <p:nvPr>
                <p:ph idx="1"/>
              </p:nvPr>
            </p:nvSpPr>
            <p:spPr>
              <a:xfrm>
                <a:off x="1066800" y="2103120"/>
                <a:ext cx="6485467" cy="3931920"/>
              </a:xfrm>
            </p:spPr>
            <p:txBody>
              <a:bodyPr>
                <a:normAutofit/>
              </a:bodyPr>
              <a:lstStyle/>
              <a:p>
                <a:r>
                  <a:rPr lang="it-IT" err="1"/>
                  <a:t>We</a:t>
                </a:r>
                <a:r>
                  <a:rPr lang="it-IT"/>
                  <a:t> use </a:t>
                </a:r>
                <a:r>
                  <a:rPr lang="it-IT" err="1"/>
                  <a:t>four</a:t>
                </a:r>
                <a:r>
                  <a:rPr lang="it-IT"/>
                  <a:t> </a:t>
                </a:r>
                <a:r>
                  <a:rPr lang="en-GB"/>
                  <a:t>pairs</a:t>
                </a:r>
                <a:r>
                  <a:rPr lang="it-IT"/>
                  <a:t> of points </a:t>
                </a:r>
                <a:r>
                  <a:rPr lang="it-IT">
                    <a:latin typeface="Consolas" panose="020B0609020204030204" pitchFamily="49" charset="0"/>
                  </a:rPr>
                  <a:t>(</a:t>
                </a:r>
                <a:r>
                  <a:rPr lang="it-IT" err="1">
                    <a:latin typeface="Consolas" panose="020B0609020204030204" pitchFamily="49" charset="0"/>
                  </a:rPr>
                  <a:t>image_point</a:t>
                </a:r>
                <a:r>
                  <a:rPr lang="it-IT">
                    <a:latin typeface="Consolas" panose="020B0609020204030204" pitchFamily="49" charset="0"/>
                  </a:rPr>
                  <a:t>, </a:t>
                </a:r>
                <a:r>
                  <a:rPr lang="it-IT" err="1">
                    <a:latin typeface="Consolas" panose="020B0609020204030204" pitchFamily="49" charset="0"/>
                  </a:rPr>
                  <a:t>world_point</a:t>
                </a:r>
                <a:r>
                  <a:rPr lang="it-IT">
                    <a:latin typeface="Consolas" panose="020B0609020204030204" pitchFamily="49" charset="0"/>
                  </a:rPr>
                  <a:t>) </a:t>
                </a:r>
                <a:r>
                  <a:rPr lang="it-IT"/>
                  <a:t>to </a:t>
                </a:r>
                <a:r>
                  <a:rPr lang="it-IT" err="1"/>
                  <a:t>find</a:t>
                </a:r>
                <a:r>
                  <a:rPr lang="it-IT"/>
                  <a:t> the </a:t>
                </a:r>
                <a:r>
                  <a:rPr lang="it-IT" err="1"/>
                  <a:t>homography</a:t>
                </a:r>
                <a:r>
                  <a:rPr lang="it-IT"/>
                  <a:t> </a:t>
                </a:r>
                <a:r>
                  <a:rPr lang="it-IT" err="1"/>
                  <a:t>matrix</a:t>
                </a:r>
                <a:r>
                  <a:rPr lang="it-IT"/>
                  <a:t> </a:t>
                </a:r>
                <a14:m>
                  <m:oMath xmlns:m="http://schemas.openxmlformats.org/officeDocument/2006/math">
                    <m:r>
                      <a:rPr lang="it-IT" i="1" dirty="0" smtClean="0">
                        <a:latin typeface="Cambria Math" panose="02040503050406030204" pitchFamily="18" charset="0"/>
                      </a:rPr>
                      <m:t>𝐻</m:t>
                    </m:r>
                  </m:oMath>
                </a14:m>
                <a:r>
                  <a:rPr lang="it-IT"/>
                  <a:t> (</a:t>
                </a:r>
                <a:r>
                  <a:rPr lang="it-IT">
                    <a:latin typeface="Consolas" panose="020B0609020204030204" pitchFamily="49" charset="0"/>
                  </a:rPr>
                  <a:t>cv2.findHomography</a:t>
                </a:r>
                <a:r>
                  <a:rPr lang="it-IT"/>
                  <a:t>)</a:t>
                </a:r>
              </a:p>
              <a:p>
                <a14:m>
                  <m:oMath xmlns:m="http://schemas.openxmlformats.org/officeDocument/2006/math">
                    <m:r>
                      <a:rPr lang="en-GB" i="1" dirty="0" smtClean="0">
                        <a:latin typeface="Cambria Math" panose="02040503050406030204" pitchFamily="18" charset="0"/>
                      </a:rPr>
                      <m:t>𝐻</m:t>
                    </m:r>
                  </m:oMath>
                </a14:m>
                <a:r>
                  <a:rPr lang="en-GB"/>
                  <a:t> is then normalized by dividing each element by </a:t>
                </a:r>
                <a14:m>
                  <m:oMath xmlns:m="http://schemas.openxmlformats.org/officeDocument/2006/math">
                    <m:sSub>
                      <m:sSubPr>
                        <m:ctrlPr>
                          <a:rPr lang="it-IT" b="0" i="1" dirty="0" smtClean="0">
                            <a:latin typeface="Cambria Math" panose="02040503050406030204" pitchFamily="18" charset="0"/>
                          </a:rPr>
                        </m:ctrlPr>
                      </m:sSubPr>
                      <m:e>
                        <m:r>
                          <a:rPr lang="en-GB" i="1" dirty="0" smtClean="0">
                            <a:latin typeface="Cambria Math" panose="02040503050406030204" pitchFamily="18" charset="0"/>
                          </a:rPr>
                          <m:t>h</m:t>
                        </m:r>
                      </m:e>
                      <m:sub>
                        <m:r>
                          <a:rPr lang="en-GB" i="1" dirty="0" smtClean="0">
                            <a:latin typeface="Cambria Math" panose="02040503050406030204" pitchFamily="18" charset="0"/>
                          </a:rPr>
                          <m:t>33</m:t>
                        </m:r>
                      </m:sub>
                    </m:sSub>
                  </m:oMath>
                </a14:m>
                <a:endParaRPr lang="it-IT"/>
              </a:p>
              <a:p>
                <a:r>
                  <a:rPr lang="it-IT" err="1"/>
                  <a:t>We</a:t>
                </a:r>
                <a:r>
                  <a:rPr lang="it-IT"/>
                  <a:t> can </a:t>
                </a:r>
                <a:r>
                  <a:rPr lang="it-IT" err="1"/>
                  <a:t>then</a:t>
                </a:r>
                <a:r>
                  <a:rPr lang="it-IT"/>
                  <a:t> </a:t>
                </a:r>
                <a:r>
                  <a:rPr lang="it-IT" err="1"/>
                  <a:t>obtain</a:t>
                </a:r>
                <a:r>
                  <a:rPr lang="it-IT"/>
                  <a:t> the </a:t>
                </a:r>
                <a:r>
                  <a:rPr lang="it-IT" err="1"/>
                  <a:t>push</a:t>
                </a:r>
                <a:r>
                  <a:rPr lang="it-IT"/>
                  <a:t> point in real-world </a:t>
                </a:r>
                <a:r>
                  <a:rPr lang="it-IT" err="1"/>
                  <a:t>coordinates</a:t>
                </a:r>
                <a:r>
                  <a:rPr lang="it-IT"/>
                  <a:t>:</a:t>
                </a:r>
              </a:p>
              <a:p>
                <a14:m>
                  <m:oMath xmlns:m="http://schemas.openxmlformats.org/officeDocument/2006/math">
                    <m:d>
                      <m:dPr>
                        <m:begChr m:val="["/>
                        <m:endChr m:val="]"/>
                        <m:ctrlPr>
                          <a:rPr lang="en-GB" i="1" smtClean="0">
                            <a:effectLst/>
                            <a:latin typeface="Cambria Math" panose="02040503050406030204" pitchFamily="18" charset="0"/>
                            <a:cs typeface="Times New Roman" panose="02020603050405020304" pitchFamily="18" charset="0"/>
                          </a:rPr>
                        </m:ctrlPr>
                      </m:dPr>
                      <m:e>
                        <m:m>
                          <m:mPr>
                            <m:mcs>
                              <m:mc>
                                <m:mcPr>
                                  <m:count m:val="1"/>
                                  <m:mcJc m:val="center"/>
                                </m:mcPr>
                              </m:mc>
                            </m:mcs>
                            <m:ctrlPr>
                              <a:rPr lang="en-GB" i="1">
                                <a:effectLst/>
                                <a:latin typeface="Cambria Math" panose="02040503050406030204" pitchFamily="18" charset="0"/>
                                <a:cs typeface="Times New Roman" panose="02020603050405020304" pitchFamily="18" charset="0"/>
                              </a:rPr>
                            </m:ctrlPr>
                          </m:mPr>
                          <m:mr>
                            <m:e>
                              <m:r>
                                <a:rPr lang="en-GB" i="1">
                                  <a:effectLst/>
                                  <a:latin typeface="Cambria Math" panose="02040503050406030204" pitchFamily="18" charset="0"/>
                                  <a:ea typeface="Calibri" panose="020F0502020204030204" pitchFamily="34" charset="0"/>
                                  <a:cs typeface="Times New Roman" panose="02020603050405020304" pitchFamily="18" charset="0"/>
                                </a:rPr>
                                <m:t>𝑋</m:t>
                              </m:r>
                            </m:e>
                          </m:mr>
                          <m:mr>
                            <m:e>
                              <m:r>
                                <a:rPr lang="en-GB" i="1">
                                  <a:effectLst/>
                                  <a:latin typeface="Cambria Math" panose="02040503050406030204" pitchFamily="18" charset="0"/>
                                  <a:ea typeface="Calibri" panose="020F0502020204030204" pitchFamily="34" charset="0"/>
                                  <a:cs typeface="Times New Roman" panose="02020603050405020304" pitchFamily="18" charset="0"/>
                                </a:rPr>
                                <m:t>𝑌</m:t>
                              </m:r>
                            </m:e>
                          </m:mr>
                          <m:mr>
                            <m:e>
                              <m:r>
                                <a:rPr lang="en-GB" i="1">
                                  <a:effectLst/>
                                  <a:latin typeface="Cambria Math" panose="02040503050406030204" pitchFamily="18" charset="0"/>
                                  <a:ea typeface="Calibri" panose="020F0502020204030204" pitchFamily="34" charset="0"/>
                                  <a:cs typeface="Times New Roman" panose="02020603050405020304" pitchFamily="18" charset="0"/>
                                </a:rPr>
                                <m:t>1</m:t>
                              </m:r>
                            </m:e>
                          </m:mr>
                        </m:m>
                      </m:e>
                    </m:d>
                    <m:r>
                      <a:rPr lang="en-GB" i="1">
                        <a:effectLst/>
                        <a:latin typeface="Cambria Math" panose="02040503050406030204" pitchFamily="18" charset="0"/>
                        <a:ea typeface="Calibri" panose="020F0502020204030204" pitchFamily="34" charset="0"/>
                        <a:cs typeface="Times New Roman" panose="02020603050405020304" pitchFamily="18" charset="0"/>
                      </a:rPr>
                      <m:t>=</m:t>
                    </m:r>
                    <m:d>
                      <m:dPr>
                        <m:begChr m:val="["/>
                        <m:endChr m:val="]"/>
                        <m:ctrlPr>
                          <a:rPr lang="en-GB" i="1">
                            <a:effectLst/>
                            <a:latin typeface="Cambria Math" panose="02040503050406030204" pitchFamily="18" charset="0"/>
                            <a:cs typeface="Times New Roman" panose="02020603050405020304" pitchFamily="18" charset="0"/>
                          </a:rPr>
                        </m:ctrlPr>
                      </m:dPr>
                      <m:e>
                        <m:m>
                          <m:mPr>
                            <m:mcs>
                              <m:mc>
                                <m:mcPr>
                                  <m:count m:val="3"/>
                                  <m:mcJc m:val="center"/>
                                </m:mcPr>
                              </m:mc>
                            </m:mcs>
                            <m:ctrlPr>
                              <a:rPr lang="en-GB" i="1">
                                <a:effectLst/>
                                <a:latin typeface="Cambria Math" panose="02040503050406030204" pitchFamily="18" charset="0"/>
                                <a:cs typeface="Times New Roman" panose="02020603050405020304" pitchFamily="18" charset="0"/>
                              </a:rPr>
                            </m:ctrlPr>
                          </m:mPr>
                          <m:mr>
                            <m:e>
                              <m:sSub>
                                <m:sSubPr>
                                  <m:ctrlPr>
                                    <a:rPr lang="en-GB" i="1">
                                      <a:effectLst/>
                                      <a:latin typeface="Cambria Math" panose="02040503050406030204" pitchFamily="18" charset="0"/>
                                      <a:cs typeface="Times New Roman" panose="02020603050405020304" pitchFamily="18" charset="0"/>
                                    </a:rPr>
                                  </m:ctrlPr>
                                </m:sSubPr>
                                <m:e>
                                  <m:r>
                                    <a:rPr lang="en-GB" i="1">
                                      <a:effectLst/>
                                      <a:latin typeface="Cambria Math" panose="02040503050406030204" pitchFamily="18" charset="0"/>
                                      <a:ea typeface="Calibri" panose="020F0502020204030204" pitchFamily="34" charset="0"/>
                                      <a:cs typeface="Times New Roman" panose="02020603050405020304" pitchFamily="18" charset="0"/>
                                    </a:rPr>
                                    <m:t>h</m:t>
                                  </m:r>
                                </m:e>
                                <m:sub>
                                  <m:r>
                                    <a:rPr lang="en-GB" i="1">
                                      <a:effectLst/>
                                      <a:latin typeface="Cambria Math" panose="02040503050406030204" pitchFamily="18" charset="0"/>
                                      <a:ea typeface="Calibri" panose="020F0502020204030204" pitchFamily="34" charset="0"/>
                                      <a:cs typeface="Times New Roman" panose="02020603050405020304" pitchFamily="18" charset="0"/>
                                    </a:rPr>
                                    <m:t>11</m:t>
                                  </m:r>
                                </m:sub>
                              </m:sSub>
                            </m:e>
                            <m:e>
                              <m:sSub>
                                <m:sSubPr>
                                  <m:ctrlPr>
                                    <a:rPr lang="en-GB" i="1">
                                      <a:effectLst/>
                                      <a:latin typeface="Cambria Math" panose="02040503050406030204" pitchFamily="18" charset="0"/>
                                      <a:cs typeface="Times New Roman" panose="02020603050405020304" pitchFamily="18" charset="0"/>
                                    </a:rPr>
                                  </m:ctrlPr>
                                </m:sSubPr>
                                <m:e>
                                  <m:r>
                                    <a:rPr lang="en-GB" i="1">
                                      <a:effectLst/>
                                      <a:latin typeface="Cambria Math" panose="02040503050406030204" pitchFamily="18" charset="0"/>
                                      <a:ea typeface="Calibri" panose="020F0502020204030204" pitchFamily="34" charset="0"/>
                                      <a:cs typeface="Times New Roman" panose="02020603050405020304" pitchFamily="18" charset="0"/>
                                    </a:rPr>
                                    <m:t>h</m:t>
                                  </m:r>
                                </m:e>
                                <m:sub>
                                  <m:r>
                                    <a:rPr lang="en-GB" i="1">
                                      <a:effectLst/>
                                      <a:latin typeface="Cambria Math" panose="02040503050406030204" pitchFamily="18" charset="0"/>
                                      <a:ea typeface="Calibri" panose="020F0502020204030204" pitchFamily="34" charset="0"/>
                                      <a:cs typeface="Times New Roman" panose="02020603050405020304" pitchFamily="18" charset="0"/>
                                    </a:rPr>
                                    <m:t>12</m:t>
                                  </m:r>
                                </m:sub>
                              </m:sSub>
                            </m:e>
                            <m:e>
                              <m:sSub>
                                <m:sSubPr>
                                  <m:ctrlPr>
                                    <a:rPr lang="en-GB" i="1">
                                      <a:effectLst/>
                                      <a:latin typeface="Cambria Math" panose="02040503050406030204" pitchFamily="18" charset="0"/>
                                      <a:cs typeface="Times New Roman" panose="02020603050405020304" pitchFamily="18" charset="0"/>
                                    </a:rPr>
                                  </m:ctrlPr>
                                </m:sSubPr>
                                <m:e>
                                  <m:r>
                                    <a:rPr lang="en-GB" i="1">
                                      <a:effectLst/>
                                      <a:latin typeface="Cambria Math" panose="02040503050406030204" pitchFamily="18" charset="0"/>
                                      <a:ea typeface="Calibri" panose="020F0502020204030204" pitchFamily="34" charset="0"/>
                                      <a:cs typeface="Times New Roman" panose="02020603050405020304" pitchFamily="18" charset="0"/>
                                    </a:rPr>
                                    <m:t>h</m:t>
                                  </m:r>
                                </m:e>
                                <m:sub>
                                  <m:r>
                                    <a:rPr lang="en-GB" i="1">
                                      <a:effectLst/>
                                      <a:latin typeface="Cambria Math" panose="02040503050406030204" pitchFamily="18" charset="0"/>
                                      <a:ea typeface="Calibri" panose="020F0502020204030204" pitchFamily="34" charset="0"/>
                                      <a:cs typeface="Times New Roman" panose="02020603050405020304" pitchFamily="18" charset="0"/>
                                    </a:rPr>
                                    <m:t>13</m:t>
                                  </m:r>
                                </m:sub>
                              </m:sSub>
                            </m:e>
                          </m:mr>
                          <m:mr>
                            <m:e>
                              <m:sSub>
                                <m:sSubPr>
                                  <m:ctrlPr>
                                    <a:rPr lang="en-GB" i="1">
                                      <a:effectLst/>
                                      <a:latin typeface="Cambria Math" panose="02040503050406030204" pitchFamily="18" charset="0"/>
                                      <a:cs typeface="Times New Roman" panose="02020603050405020304" pitchFamily="18" charset="0"/>
                                    </a:rPr>
                                  </m:ctrlPr>
                                </m:sSubPr>
                                <m:e>
                                  <m:r>
                                    <a:rPr lang="en-GB" i="1">
                                      <a:effectLst/>
                                      <a:latin typeface="Cambria Math" panose="02040503050406030204" pitchFamily="18" charset="0"/>
                                      <a:ea typeface="Calibri" panose="020F0502020204030204" pitchFamily="34" charset="0"/>
                                      <a:cs typeface="Times New Roman" panose="02020603050405020304" pitchFamily="18" charset="0"/>
                                    </a:rPr>
                                    <m:t>h</m:t>
                                  </m:r>
                                </m:e>
                                <m:sub>
                                  <m:r>
                                    <a:rPr lang="en-GB" i="1">
                                      <a:effectLst/>
                                      <a:latin typeface="Cambria Math" panose="02040503050406030204" pitchFamily="18" charset="0"/>
                                      <a:ea typeface="Calibri" panose="020F0502020204030204" pitchFamily="34" charset="0"/>
                                      <a:cs typeface="Times New Roman" panose="02020603050405020304" pitchFamily="18" charset="0"/>
                                    </a:rPr>
                                    <m:t>21</m:t>
                                  </m:r>
                                </m:sub>
                              </m:sSub>
                            </m:e>
                            <m:e>
                              <m:sSub>
                                <m:sSubPr>
                                  <m:ctrlPr>
                                    <a:rPr lang="en-GB" i="1">
                                      <a:effectLst/>
                                      <a:latin typeface="Cambria Math" panose="02040503050406030204" pitchFamily="18" charset="0"/>
                                      <a:cs typeface="Times New Roman" panose="02020603050405020304" pitchFamily="18" charset="0"/>
                                    </a:rPr>
                                  </m:ctrlPr>
                                </m:sSubPr>
                                <m:e>
                                  <m:r>
                                    <a:rPr lang="en-GB" i="1">
                                      <a:effectLst/>
                                      <a:latin typeface="Cambria Math" panose="02040503050406030204" pitchFamily="18" charset="0"/>
                                      <a:ea typeface="Calibri" panose="020F0502020204030204" pitchFamily="34" charset="0"/>
                                      <a:cs typeface="Times New Roman" panose="02020603050405020304" pitchFamily="18" charset="0"/>
                                    </a:rPr>
                                    <m:t>h</m:t>
                                  </m:r>
                                </m:e>
                                <m:sub>
                                  <m:r>
                                    <a:rPr lang="en-GB" i="1">
                                      <a:effectLst/>
                                      <a:latin typeface="Cambria Math" panose="02040503050406030204" pitchFamily="18" charset="0"/>
                                      <a:ea typeface="Calibri" panose="020F0502020204030204" pitchFamily="34" charset="0"/>
                                      <a:cs typeface="Times New Roman" panose="02020603050405020304" pitchFamily="18" charset="0"/>
                                    </a:rPr>
                                    <m:t>22</m:t>
                                  </m:r>
                                </m:sub>
                              </m:sSub>
                            </m:e>
                            <m:e>
                              <m:sSub>
                                <m:sSubPr>
                                  <m:ctrlPr>
                                    <a:rPr lang="en-GB" i="1">
                                      <a:effectLst/>
                                      <a:latin typeface="Cambria Math" panose="02040503050406030204" pitchFamily="18" charset="0"/>
                                      <a:cs typeface="Times New Roman" panose="02020603050405020304" pitchFamily="18" charset="0"/>
                                    </a:rPr>
                                  </m:ctrlPr>
                                </m:sSubPr>
                                <m:e>
                                  <m:r>
                                    <a:rPr lang="en-GB" i="1">
                                      <a:effectLst/>
                                      <a:latin typeface="Cambria Math" panose="02040503050406030204" pitchFamily="18" charset="0"/>
                                      <a:ea typeface="Calibri" panose="020F0502020204030204" pitchFamily="34" charset="0"/>
                                      <a:cs typeface="Times New Roman" panose="02020603050405020304" pitchFamily="18" charset="0"/>
                                    </a:rPr>
                                    <m:t>h</m:t>
                                  </m:r>
                                </m:e>
                                <m:sub>
                                  <m:r>
                                    <a:rPr lang="en-GB" i="1">
                                      <a:effectLst/>
                                      <a:latin typeface="Cambria Math" panose="02040503050406030204" pitchFamily="18" charset="0"/>
                                      <a:ea typeface="Calibri" panose="020F0502020204030204" pitchFamily="34" charset="0"/>
                                      <a:cs typeface="Times New Roman" panose="02020603050405020304" pitchFamily="18" charset="0"/>
                                    </a:rPr>
                                    <m:t>23</m:t>
                                  </m:r>
                                </m:sub>
                              </m:sSub>
                            </m:e>
                          </m:mr>
                          <m:mr>
                            <m:e>
                              <m:sSub>
                                <m:sSubPr>
                                  <m:ctrlPr>
                                    <a:rPr lang="en-GB" i="1">
                                      <a:effectLst/>
                                      <a:latin typeface="Cambria Math" panose="02040503050406030204" pitchFamily="18" charset="0"/>
                                      <a:cs typeface="Times New Roman" panose="02020603050405020304" pitchFamily="18" charset="0"/>
                                    </a:rPr>
                                  </m:ctrlPr>
                                </m:sSubPr>
                                <m:e>
                                  <m:r>
                                    <a:rPr lang="en-GB" i="1">
                                      <a:effectLst/>
                                      <a:latin typeface="Cambria Math" panose="02040503050406030204" pitchFamily="18" charset="0"/>
                                      <a:ea typeface="Calibri" panose="020F0502020204030204" pitchFamily="34" charset="0"/>
                                      <a:cs typeface="Times New Roman" panose="02020603050405020304" pitchFamily="18" charset="0"/>
                                    </a:rPr>
                                    <m:t>h</m:t>
                                  </m:r>
                                </m:e>
                                <m:sub>
                                  <m:r>
                                    <a:rPr lang="en-GB" i="1">
                                      <a:effectLst/>
                                      <a:latin typeface="Cambria Math" panose="02040503050406030204" pitchFamily="18" charset="0"/>
                                      <a:ea typeface="Calibri" panose="020F0502020204030204" pitchFamily="34" charset="0"/>
                                      <a:cs typeface="Times New Roman" panose="02020603050405020304" pitchFamily="18" charset="0"/>
                                    </a:rPr>
                                    <m:t>31</m:t>
                                  </m:r>
                                </m:sub>
                              </m:sSub>
                            </m:e>
                            <m:e>
                              <m:sSub>
                                <m:sSubPr>
                                  <m:ctrlPr>
                                    <a:rPr lang="en-GB" i="1">
                                      <a:effectLst/>
                                      <a:latin typeface="Cambria Math" panose="02040503050406030204" pitchFamily="18" charset="0"/>
                                      <a:cs typeface="Times New Roman" panose="02020603050405020304" pitchFamily="18" charset="0"/>
                                    </a:rPr>
                                  </m:ctrlPr>
                                </m:sSubPr>
                                <m:e>
                                  <m:r>
                                    <a:rPr lang="en-GB" i="1">
                                      <a:effectLst/>
                                      <a:latin typeface="Cambria Math" panose="02040503050406030204" pitchFamily="18" charset="0"/>
                                      <a:ea typeface="Calibri" panose="020F0502020204030204" pitchFamily="34" charset="0"/>
                                      <a:cs typeface="Times New Roman" panose="02020603050405020304" pitchFamily="18" charset="0"/>
                                    </a:rPr>
                                    <m:t>h</m:t>
                                  </m:r>
                                </m:e>
                                <m:sub>
                                  <m:r>
                                    <a:rPr lang="en-GB" i="1">
                                      <a:effectLst/>
                                      <a:latin typeface="Cambria Math" panose="02040503050406030204" pitchFamily="18" charset="0"/>
                                      <a:ea typeface="Calibri" panose="020F0502020204030204" pitchFamily="34" charset="0"/>
                                      <a:cs typeface="Times New Roman" panose="02020603050405020304" pitchFamily="18" charset="0"/>
                                    </a:rPr>
                                    <m:t>32</m:t>
                                  </m:r>
                                </m:sub>
                              </m:sSub>
                            </m:e>
                            <m:e>
                              <m:sSub>
                                <m:sSubPr>
                                  <m:ctrlPr>
                                    <a:rPr lang="en-GB" i="1">
                                      <a:effectLst/>
                                      <a:latin typeface="Cambria Math" panose="02040503050406030204" pitchFamily="18" charset="0"/>
                                      <a:cs typeface="Times New Roman" panose="02020603050405020304" pitchFamily="18" charset="0"/>
                                    </a:rPr>
                                  </m:ctrlPr>
                                </m:sSubPr>
                                <m:e>
                                  <m:r>
                                    <a:rPr lang="en-GB" i="1">
                                      <a:effectLst/>
                                      <a:latin typeface="Cambria Math" panose="02040503050406030204" pitchFamily="18" charset="0"/>
                                      <a:ea typeface="Calibri" panose="020F0502020204030204" pitchFamily="34" charset="0"/>
                                      <a:cs typeface="Times New Roman" panose="02020603050405020304" pitchFamily="18" charset="0"/>
                                    </a:rPr>
                                    <m:t>h</m:t>
                                  </m:r>
                                </m:e>
                                <m:sub>
                                  <m:r>
                                    <a:rPr lang="en-GB" i="1">
                                      <a:effectLst/>
                                      <a:latin typeface="Cambria Math" panose="02040503050406030204" pitchFamily="18" charset="0"/>
                                      <a:ea typeface="Calibri" panose="020F0502020204030204" pitchFamily="34" charset="0"/>
                                      <a:cs typeface="Times New Roman" panose="02020603050405020304" pitchFamily="18" charset="0"/>
                                    </a:rPr>
                                    <m:t>33</m:t>
                                  </m:r>
                                </m:sub>
                              </m:sSub>
                            </m:e>
                          </m:mr>
                        </m:m>
                      </m:e>
                    </m:d>
                    <m:d>
                      <m:dPr>
                        <m:begChr m:val="["/>
                        <m:endChr m:val="]"/>
                        <m:ctrlPr>
                          <a:rPr lang="en-GB" i="1">
                            <a:effectLst/>
                            <a:latin typeface="Cambria Math" panose="02040503050406030204" pitchFamily="18" charset="0"/>
                            <a:cs typeface="Times New Roman" panose="02020603050405020304" pitchFamily="18" charset="0"/>
                          </a:rPr>
                        </m:ctrlPr>
                      </m:dPr>
                      <m:e>
                        <m:m>
                          <m:mPr>
                            <m:mcs>
                              <m:mc>
                                <m:mcPr>
                                  <m:count m:val="1"/>
                                  <m:mcJc m:val="center"/>
                                </m:mcPr>
                              </m:mc>
                            </m:mcs>
                            <m:ctrlPr>
                              <a:rPr lang="en-GB" i="1">
                                <a:effectLst/>
                                <a:latin typeface="Cambria Math" panose="02040503050406030204" pitchFamily="18" charset="0"/>
                                <a:cs typeface="Times New Roman" panose="02020603050405020304" pitchFamily="18" charset="0"/>
                              </a:rPr>
                            </m:ctrlPr>
                          </m:mPr>
                          <m:mr>
                            <m:e>
                              <m:r>
                                <a:rPr lang="en-GB" i="1">
                                  <a:effectLst/>
                                  <a:latin typeface="Cambria Math" panose="02040503050406030204" pitchFamily="18" charset="0"/>
                                  <a:ea typeface="Calibri" panose="020F0502020204030204" pitchFamily="34" charset="0"/>
                                  <a:cs typeface="Times New Roman" panose="02020603050405020304" pitchFamily="18" charset="0"/>
                                </a:rPr>
                                <m:t>𝑢</m:t>
                              </m:r>
                            </m:e>
                          </m:mr>
                          <m:mr>
                            <m:e>
                              <m:r>
                                <a:rPr lang="en-GB" i="1">
                                  <a:effectLst/>
                                  <a:latin typeface="Cambria Math" panose="02040503050406030204" pitchFamily="18" charset="0"/>
                                  <a:ea typeface="Calibri" panose="020F0502020204030204" pitchFamily="34" charset="0"/>
                                  <a:cs typeface="Times New Roman" panose="02020603050405020304" pitchFamily="18" charset="0"/>
                                </a:rPr>
                                <m:t>𝑣</m:t>
                              </m:r>
                            </m:e>
                          </m:mr>
                          <m:mr>
                            <m:e>
                              <m:r>
                                <a:rPr lang="en-GB" i="1">
                                  <a:effectLst/>
                                  <a:latin typeface="Cambria Math" panose="02040503050406030204" pitchFamily="18" charset="0"/>
                                  <a:ea typeface="Calibri" panose="020F0502020204030204" pitchFamily="34" charset="0"/>
                                  <a:cs typeface="Times New Roman" panose="02020603050405020304" pitchFamily="18" charset="0"/>
                                </a:rPr>
                                <m:t>1</m:t>
                              </m:r>
                            </m:e>
                          </m:mr>
                        </m:m>
                      </m:e>
                    </m:d>
                    <m:r>
                      <a:rPr lang="en-GB" i="1">
                        <a:effectLst/>
                        <a:latin typeface="Cambria Math" panose="02040503050406030204" pitchFamily="18" charset="0"/>
                        <a:ea typeface="Calibri" panose="020F0502020204030204" pitchFamily="34" charset="0"/>
                        <a:cs typeface="Times New Roman" panose="02020603050405020304" pitchFamily="18" charset="0"/>
                      </a:rPr>
                      <m:t> </m:t>
                    </m:r>
                  </m:oMath>
                </a14:m>
                <a:endParaRPr lang="it-IT"/>
              </a:p>
            </p:txBody>
          </p:sp>
        </mc:Choice>
        <mc:Fallback xmlns="">
          <p:sp>
            <p:nvSpPr>
              <p:cNvPr id="3" name="Segnaposto contenuto 2">
                <a:extLst>
                  <a:ext uri="{FF2B5EF4-FFF2-40B4-BE49-F238E27FC236}">
                    <a16:creationId xmlns:a16="http://schemas.microsoft.com/office/drawing/2014/main" id="{D8D39ECB-3327-3630-111D-8733CEC197BD}"/>
                  </a:ext>
                </a:extLst>
              </p:cNvPr>
              <p:cNvSpPr>
                <a:spLocks noGrp="1" noRot="1" noChangeAspect="1" noMove="1" noResize="1" noEditPoints="1" noAdjustHandles="1" noChangeArrowheads="1" noChangeShapeType="1" noTextEdit="1"/>
              </p:cNvSpPr>
              <p:nvPr>
                <p:ph idx="1"/>
              </p:nvPr>
            </p:nvSpPr>
            <p:spPr>
              <a:xfrm>
                <a:off x="1066800" y="2103120"/>
                <a:ext cx="6485467" cy="3931920"/>
              </a:xfrm>
              <a:blipFill>
                <a:blip r:embed="rId3"/>
                <a:stretch>
                  <a:fillRect l="-376" t="-155"/>
                </a:stretch>
              </a:blipFill>
            </p:spPr>
            <p:txBody>
              <a:bodyPr/>
              <a:lstStyle/>
              <a:p>
                <a:r>
                  <a:rPr lang="en-US">
                    <a:noFill/>
                  </a:rPr>
                  <a:t> </a:t>
                </a:r>
              </a:p>
            </p:txBody>
          </p:sp>
        </mc:Fallback>
      </mc:AlternateContent>
      <p:pic>
        <p:nvPicPr>
          <p:cNvPr id="5" name="Immagine 4">
            <a:extLst>
              <a:ext uri="{FF2B5EF4-FFF2-40B4-BE49-F238E27FC236}">
                <a16:creationId xmlns:a16="http://schemas.microsoft.com/office/drawing/2014/main" id="{A6B41DAA-FD97-51B9-DE37-6A319F701E7E}"/>
              </a:ext>
            </a:extLst>
          </p:cNvPr>
          <p:cNvPicPr>
            <a:picLocks noChangeAspect="1"/>
          </p:cNvPicPr>
          <p:nvPr/>
        </p:nvPicPr>
        <p:blipFill>
          <a:blip r:embed="rId4"/>
          <a:srcRect t="15800" r="2483" b="46308"/>
          <a:stretch/>
        </p:blipFill>
        <p:spPr>
          <a:xfrm>
            <a:off x="8247211" y="1899974"/>
            <a:ext cx="2944664" cy="2169106"/>
          </a:xfrm>
          <a:prstGeom prst="rect">
            <a:avLst/>
          </a:prstGeom>
          <a:ln>
            <a:solidFill>
              <a:schemeClr val="tx1"/>
            </a:solid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3055266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B5273D1-FE1D-12EB-E4B5-3E1EA70FC7B3}"/>
              </a:ext>
            </a:extLst>
          </p:cNvPr>
          <p:cNvSpPr>
            <a:spLocks noGrp="1"/>
          </p:cNvSpPr>
          <p:nvPr>
            <p:ph type="title"/>
          </p:nvPr>
        </p:nvSpPr>
        <p:spPr/>
        <p:txBody>
          <a:bodyPr/>
          <a:lstStyle/>
          <a:p>
            <a:r>
              <a:rPr lang="en-GB"/>
              <a:t>2. Sensing</a:t>
            </a:r>
          </a:p>
        </p:txBody>
      </p:sp>
      <p:graphicFrame>
        <p:nvGraphicFramePr>
          <p:cNvPr id="4" name="Segnaposto contenuto 3">
            <a:extLst>
              <a:ext uri="{FF2B5EF4-FFF2-40B4-BE49-F238E27FC236}">
                <a16:creationId xmlns:a16="http://schemas.microsoft.com/office/drawing/2014/main" id="{D522F838-5FB4-4FBB-3F3F-9EDC816A3FFC}"/>
              </a:ext>
            </a:extLst>
          </p:cNvPr>
          <p:cNvGraphicFramePr>
            <a:graphicFrameLocks noGrp="1"/>
          </p:cNvGraphicFramePr>
          <p:nvPr>
            <p:ph idx="1"/>
            <p:extLst>
              <p:ext uri="{D42A27DB-BD31-4B8C-83A1-F6EECF244321}">
                <p14:modId xmlns:p14="http://schemas.microsoft.com/office/powerpoint/2010/main" val="3721593584"/>
              </p:ext>
            </p:extLst>
          </p:nvPr>
        </p:nvGraphicFramePr>
        <p:xfrm>
          <a:off x="1066800" y="1925986"/>
          <a:ext cx="10058400" cy="38496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277977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642D5108-A326-436F-BF2B-DD5A755DE2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AEE41A4C-A65C-4C93-BC63-5CD836543C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7744" y="237744"/>
            <a:ext cx="837766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34" name="Rectangle 33">
            <a:extLst>
              <a:ext uri="{FF2B5EF4-FFF2-40B4-BE49-F238E27FC236}">
                <a16:creationId xmlns:a16="http://schemas.microsoft.com/office/drawing/2014/main" id="{A371A270-461B-4F51-800E-BA55C928AE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8105394" cy="6108192"/>
          </a:xfrm>
          <a:prstGeom prst="rect">
            <a:avLst/>
          </a:prstGeom>
          <a:noFill/>
          <a:ln w="6350" cap="sq" cmpd="sng" algn="ctr">
            <a:solidFill>
              <a:schemeClr val="tx1">
                <a:lumMod val="75000"/>
                <a:lumOff val="25000"/>
              </a:schemeClr>
            </a:solidFill>
            <a:prstDash val="solid"/>
            <a:miter lim="800000"/>
          </a:ln>
          <a:effectLst/>
        </p:spPr>
        <p:txBody>
          <a:bodyPr/>
          <a:lstStyle/>
          <a:p>
            <a:endParaRPr lang="en-GB"/>
          </a:p>
        </p:txBody>
      </p:sp>
      <p:sp>
        <p:nvSpPr>
          <p:cNvPr id="2" name="Titolo 1">
            <a:extLst>
              <a:ext uri="{FF2B5EF4-FFF2-40B4-BE49-F238E27FC236}">
                <a16:creationId xmlns:a16="http://schemas.microsoft.com/office/drawing/2014/main" id="{128DF6A3-5276-BFC3-C70E-777E3EE32566}"/>
              </a:ext>
            </a:extLst>
          </p:cNvPr>
          <p:cNvSpPr>
            <a:spLocks noGrp="1"/>
          </p:cNvSpPr>
          <p:nvPr>
            <p:ph type="title"/>
          </p:nvPr>
        </p:nvSpPr>
        <p:spPr>
          <a:xfrm>
            <a:off x="868680" y="642593"/>
            <a:ext cx="7161246" cy="1744183"/>
          </a:xfrm>
        </p:spPr>
        <p:txBody>
          <a:bodyPr>
            <a:normAutofit/>
          </a:bodyPr>
          <a:lstStyle/>
          <a:p>
            <a:r>
              <a:rPr lang="it-IT"/>
              <a:t>Initial Push Interaction</a:t>
            </a:r>
          </a:p>
        </p:txBody>
      </p:sp>
      <p:sp>
        <p:nvSpPr>
          <p:cNvPr id="3" name="Segnaposto contenuto 2">
            <a:extLst>
              <a:ext uri="{FF2B5EF4-FFF2-40B4-BE49-F238E27FC236}">
                <a16:creationId xmlns:a16="http://schemas.microsoft.com/office/drawing/2014/main" id="{D5808574-A734-0249-7F15-F086FD2AE1EF}"/>
              </a:ext>
            </a:extLst>
          </p:cNvPr>
          <p:cNvSpPr>
            <a:spLocks noGrp="1"/>
          </p:cNvSpPr>
          <p:nvPr>
            <p:ph idx="1"/>
          </p:nvPr>
        </p:nvSpPr>
        <p:spPr>
          <a:xfrm>
            <a:off x="868680" y="2188255"/>
            <a:ext cx="7163490" cy="3648456"/>
          </a:xfrm>
        </p:spPr>
        <p:txBody>
          <a:bodyPr vert="horz" lIns="91440" tIns="45720" rIns="91440" bIns="45720" rtlCol="0" anchor="t">
            <a:normAutofit/>
          </a:bodyPr>
          <a:lstStyle/>
          <a:p>
            <a:pPr>
              <a:lnSpc>
                <a:spcPct val="150000"/>
              </a:lnSpc>
              <a:buFont typeface="Arial" pitchFamily="18" charset="0"/>
              <a:buChar char="•"/>
            </a:pPr>
            <a:r>
              <a:rPr lang="en-US" sz="1600"/>
              <a:t>Perform inertia measurement for each object</a:t>
            </a:r>
            <a:endParaRPr lang="it-IT" sz="1600"/>
          </a:p>
          <a:p>
            <a:pPr>
              <a:lnSpc>
                <a:spcPct val="150000"/>
              </a:lnSpc>
              <a:buClr>
                <a:srgbClr val="262626"/>
              </a:buClr>
              <a:buFont typeface="Arial" pitchFamily="18" charset="0"/>
              <a:buChar char="•"/>
            </a:pPr>
            <a:r>
              <a:rPr lang="en-US" sz="1600"/>
              <a:t>Position Control Scheme (</a:t>
            </a:r>
            <a:r>
              <a:rPr lang="en-US" sz="1600" err="1">
                <a:latin typeface="Consolas"/>
              </a:rPr>
              <a:t>position</a:t>
            </a:r>
            <a:r>
              <a:rPr lang="en-US" sz="1600" err="1">
                <a:latin typeface="Consolas"/>
                <a:ea typeface="+mn-lt"/>
                <a:cs typeface="+mn-lt"/>
              </a:rPr>
              <a:t>_controllers</a:t>
            </a:r>
            <a:r>
              <a:rPr lang="en-US" sz="1600">
                <a:latin typeface="Consolas"/>
                <a:ea typeface="+mn-lt"/>
                <a:cs typeface="+mn-lt"/>
              </a:rPr>
              <a:t>/</a:t>
            </a:r>
            <a:r>
              <a:rPr lang="en-US" sz="1600" err="1">
                <a:latin typeface="Consolas"/>
                <a:ea typeface="+mn-lt"/>
                <a:cs typeface="+mn-lt"/>
              </a:rPr>
              <a:t>JointTrajectoryController</a:t>
            </a:r>
            <a:r>
              <a:rPr lang="en-US" sz="1600"/>
              <a:t>)</a:t>
            </a:r>
          </a:p>
          <a:p>
            <a:pPr>
              <a:lnSpc>
                <a:spcPct val="150000"/>
              </a:lnSpc>
              <a:buFont typeface="Arial" pitchFamily="18" charset="0"/>
              <a:buChar char="•"/>
            </a:pPr>
            <a:r>
              <a:rPr lang="en-US"/>
              <a:t>Waypoints:</a:t>
            </a:r>
          </a:p>
          <a:p>
            <a:pPr lvl="1">
              <a:lnSpc>
                <a:spcPct val="150000"/>
              </a:lnSpc>
              <a:buClr>
                <a:srgbClr val="262626"/>
              </a:buClr>
              <a:buFont typeface="Arial" pitchFamily="18" charset="0"/>
              <a:buChar char="•"/>
            </a:pPr>
            <a:r>
              <a:rPr lang="en-US">
                <a:latin typeface="Consolas"/>
              </a:rPr>
              <a:t>HOME_POINT</a:t>
            </a:r>
            <a:r>
              <a:rPr lang="en-US">
                <a:latin typeface="Avenir Next LT Pro"/>
              </a:rPr>
              <a:t> as default home position</a:t>
            </a:r>
          </a:p>
          <a:p>
            <a:pPr lvl="1">
              <a:lnSpc>
                <a:spcPct val="150000"/>
              </a:lnSpc>
              <a:buClr>
                <a:srgbClr val="262626"/>
              </a:buClr>
              <a:buFont typeface="Arial" pitchFamily="18" charset="0"/>
              <a:buChar char="•"/>
            </a:pPr>
            <a:r>
              <a:rPr lang="en-US">
                <a:latin typeface="Consolas"/>
              </a:rPr>
              <a:t>START_POINT </a:t>
            </a:r>
            <a:r>
              <a:rPr lang="en-US"/>
              <a:t>located 16 cm along the x-axis before reaching the </a:t>
            </a:r>
            <a:r>
              <a:rPr lang="en-US">
                <a:latin typeface="Consolas"/>
              </a:rPr>
              <a:t>PUSH_POINT </a:t>
            </a:r>
            <a:endParaRPr lang="en-US">
              <a:latin typeface="Avenir Next LT Pro" panose="02020404030301010803"/>
            </a:endParaRPr>
          </a:p>
          <a:p>
            <a:pPr lvl="1">
              <a:lnSpc>
                <a:spcPct val="150000"/>
              </a:lnSpc>
              <a:buClr>
                <a:srgbClr val="262626"/>
              </a:buClr>
              <a:buFont typeface="Arial" pitchFamily="18" charset="0"/>
              <a:buChar char="•"/>
            </a:pPr>
            <a:r>
              <a:rPr lang="en-US" sz="1400">
                <a:latin typeface="Consolas"/>
              </a:rPr>
              <a:t>PUSH_POINT</a:t>
            </a:r>
            <a:r>
              <a:rPr lang="en-US">
                <a:latin typeface="Consolas"/>
              </a:rPr>
              <a:t> </a:t>
            </a:r>
            <a:r>
              <a:rPr lang="en-US">
                <a:latin typeface="Avenir Next LT Pro"/>
              </a:rPr>
              <a:t>determined by the object detection module</a:t>
            </a:r>
          </a:p>
          <a:p>
            <a:pPr lvl="1">
              <a:lnSpc>
                <a:spcPct val="150000"/>
              </a:lnSpc>
              <a:buClr>
                <a:srgbClr val="262626"/>
              </a:buClr>
              <a:buFont typeface="Arial" pitchFamily="18" charset="0"/>
              <a:buChar char="•"/>
            </a:pPr>
            <a:r>
              <a:rPr lang="en-US">
                <a:latin typeface="Consolas"/>
              </a:rPr>
              <a:t>END_POINT </a:t>
            </a:r>
            <a:r>
              <a:rPr lang="en-US">
                <a:latin typeface="Avenir Next LT Pro"/>
              </a:rPr>
              <a:t>located </a:t>
            </a:r>
            <a:r>
              <a:rPr lang="en-US"/>
              <a:t>20 cm along the x-axis from </a:t>
            </a:r>
            <a:r>
              <a:rPr lang="en-US">
                <a:latin typeface="Consolas"/>
              </a:rPr>
              <a:t>START_POINT </a:t>
            </a:r>
            <a:r>
              <a:rPr lang="en-US">
                <a:latin typeface="Avenir Next LT Pro"/>
              </a:rPr>
              <a:t>for  </a:t>
            </a:r>
            <a:r>
              <a:rPr lang="en-US"/>
              <a:t>a consistent and controlled final displacement</a:t>
            </a:r>
          </a:p>
          <a:p>
            <a:pPr marL="0" indent="0">
              <a:lnSpc>
                <a:spcPct val="150000"/>
              </a:lnSpc>
              <a:buNone/>
            </a:pPr>
            <a:endParaRPr lang="en-US"/>
          </a:p>
        </p:txBody>
      </p:sp>
      <p:sp>
        <p:nvSpPr>
          <p:cNvPr id="24" name="Freccia a destra 23">
            <a:extLst>
              <a:ext uri="{FF2B5EF4-FFF2-40B4-BE49-F238E27FC236}">
                <a16:creationId xmlns:a16="http://schemas.microsoft.com/office/drawing/2014/main" id="{C76E8C48-3EDB-F79E-BBE0-FC6917266A73}"/>
              </a:ext>
            </a:extLst>
          </p:cNvPr>
          <p:cNvSpPr/>
          <p:nvPr/>
        </p:nvSpPr>
        <p:spPr>
          <a:xfrm rot="5400000">
            <a:off x="10174980" y="2138420"/>
            <a:ext cx="491438" cy="315800"/>
          </a:xfrm>
          <a:prstGeom prst="right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grpSp>
        <p:nvGrpSpPr>
          <p:cNvPr id="8" name="Gruppo 7">
            <a:extLst>
              <a:ext uri="{FF2B5EF4-FFF2-40B4-BE49-F238E27FC236}">
                <a16:creationId xmlns:a16="http://schemas.microsoft.com/office/drawing/2014/main" id="{33073838-A8ED-2DFC-5F1F-AF459AB5B06F}"/>
              </a:ext>
            </a:extLst>
          </p:cNvPr>
          <p:cNvGrpSpPr/>
          <p:nvPr/>
        </p:nvGrpSpPr>
        <p:grpSpPr>
          <a:xfrm>
            <a:off x="9061090" y="376216"/>
            <a:ext cx="2564331" cy="1535447"/>
            <a:chOff x="7947452" y="1215625"/>
            <a:chExt cx="3676483" cy="3036100"/>
          </a:xfrm>
        </p:grpSpPr>
        <p:pic>
          <p:nvPicPr>
            <p:cNvPr id="5" name="Immagine 4">
              <a:extLst>
                <a:ext uri="{FF2B5EF4-FFF2-40B4-BE49-F238E27FC236}">
                  <a16:creationId xmlns:a16="http://schemas.microsoft.com/office/drawing/2014/main" id="{5320157A-A332-1EFC-A2B1-0B9FDB50C924}"/>
                </a:ext>
              </a:extLst>
            </p:cNvPr>
            <p:cNvPicPr>
              <a:picLocks noChangeAspect="1"/>
            </p:cNvPicPr>
            <p:nvPr/>
          </p:nvPicPr>
          <p:blipFill>
            <a:blip r:embed="rId3"/>
            <a:stretch>
              <a:fillRect/>
            </a:stretch>
          </p:blipFill>
          <p:spPr>
            <a:xfrm>
              <a:off x="7947452" y="1215625"/>
              <a:ext cx="3676483" cy="3036100"/>
            </a:xfrm>
            <a:prstGeom prst="rect">
              <a:avLst/>
            </a:prstGeom>
            <a:ln>
              <a:solidFill>
                <a:schemeClr val="tx1"/>
              </a:solidFill>
            </a:ln>
          </p:spPr>
        </p:pic>
        <p:sp>
          <p:nvSpPr>
            <p:cNvPr id="6" name="Ovale 5">
              <a:extLst>
                <a:ext uri="{FF2B5EF4-FFF2-40B4-BE49-F238E27FC236}">
                  <a16:creationId xmlns:a16="http://schemas.microsoft.com/office/drawing/2014/main" id="{86B0D770-51B0-6828-7723-EC341E24B21E}"/>
                </a:ext>
              </a:extLst>
            </p:cNvPr>
            <p:cNvSpPr/>
            <p:nvPr/>
          </p:nvSpPr>
          <p:spPr>
            <a:xfrm>
              <a:off x="8895583" y="3596320"/>
              <a:ext cx="91918" cy="79618"/>
            </a:xfrm>
            <a:prstGeom prst="ellipse">
              <a:avLst/>
            </a:prstGeom>
            <a:solidFill>
              <a:srgbClr val="0070C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7" name="CasellaDiTesto 6">
              <a:extLst>
                <a:ext uri="{FF2B5EF4-FFF2-40B4-BE49-F238E27FC236}">
                  <a16:creationId xmlns:a16="http://schemas.microsoft.com/office/drawing/2014/main" id="{DB1533F7-93AA-89B4-6854-8E7E638F48D4}"/>
                </a:ext>
              </a:extLst>
            </p:cNvPr>
            <p:cNvSpPr txBox="1"/>
            <p:nvPr/>
          </p:nvSpPr>
          <p:spPr>
            <a:xfrm>
              <a:off x="8326894" y="3641973"/>
              <a:ext cx="1138082" cy="445530"/>
            </a:xfrm>
            <a:prstGeom prst="rect">
              <a:avLst/>
            </a:prstGeom>
            <a:noFill/>
            <a:ln>
              <a:solidFill>
                <a:schemeClr val="tx1"/>
              </a:solidFill>
            </a:ln>
          </p:spPr>
          <p:txBody>
            <a:bodyPr wrap="none" lIns="91440" tIns="45720" rIns="91440" bIns="45720" rtlCol="0" anchor="t">
              <a:spAutoFit/>
            </a:bodyPr>
            <a:lstStyle/>
            <a:p>
              <a:pPr defTabSz="658368">
                <a:spcAft>
                  <a:spcPts val="600"/>
                </a:spcAft>
              </a:pPr>
              <a:r>
                <a:rPr lang="en-GB" sz="850" b="1" kern="1200">
                  <a:solidFill>
                    <a:srgbClr val="0070C0"/>
                  </a:solidFill>
                  <a:latin typeface="Consolas"/>
                </a:rPr>
                <a:t>HOME_POINT</a:t>
              </a:r>
              <a:endParaRPr lang="en-GB" sz="850" b="1">
                <a:solidFill>
                  <a:srgbClr val="0070C0"/>
                </a:solidFill>
                <a:latin typeface="Consolas"/>
              </a:endParaRPr>
            </a:p>
          </p:txBody>
        </p:sp>
      </p:grpSp>
      <p:grpSp>
        <p:nvGrpSpPr>
          <p:cNvPr id="23" name="Gruppo 22">
            <a:extLst>
              <a:ext uri="{FF2B5EF4-FFF2-40B4-BE49-F238E27FC236}">
                <a16:creationId xmlns:a16="http://schemas.microsoft.com/office/drawing/2014/main" id="{3792053C-E3ED-6DFD-E1CB-276EDAB16C0E}"/>
              </a:ext>
            </a:extLst>
          </p:cNvPr>
          <p:cNvGrpSpPr>
            <a:grpSpLocks/>
          </p:cNvGrpSpPr>
          <p:nvPr/>
        </p:nvGrpSpPr>
        <p:grpSpPr>
          <a:xfrm>
            <a:off x="9060786" y="4927497"/>
            <a:ext cx="2562596" cy="1552248"/>
            <a:chOff x="7947451" y="3599295"/>
            <a:chExt cx="3676482" cy="2941186"/>
          </a:xfrm>
        </p:grpSpPr>
        <p:pic>
          <p:nvPicPr>
            <p:cNvPr id="12" name="Immagine 11">
              <a:extLst>
                <a:ext uri="{FF2B5EF4-FFF2-40B4-BE49-F238E27FC236}">
                  <a16:creationId xmlns:a16="http://schemas.microsoft.com/office/drawing/2014/main" id="{79719377-DD53-5A5B-5C9C-9571CC7A2F0F}"/>
                </a:ext>
              </a:extLst>
            </p:cNvPr>
            <p:cNvPicPr>
              <a:picLocks noChangeAspect="1"/>
            </p:cNvPicPr>
            <p:nvPr/>
          </p:nvPicPr>
          <p:blipFill>
            <a:blip r:embed="rId4"/>
            <a:stretch>
              <a:fillRect/>
            </a:stretch>
          </p:blipFill>
          <p:spPr>
            <a:xfrm>
              <a:off x="7947451" y="3599295"/>
              <a:ext cx="3676482" cy="2941186"/>
            </a:xfrm>
            <a:prstGeom prst="rect">
              <a:avLst/>
            </a:prstGeom>
            <a:ln>
              <a:solidFill>
                <a:schemeClr val="tx1"/>
              </a:solidFill>
            </a:ln>
          </p:spPr>
        </p:pic>
        <p:sp>
          <p:nvSpPr>
            <p:cNvPr id="9" name="Ovale 8">
              <a:extLst>
                <a:ext uri="{FF2B5EF4-FFF2-40B4-BE49-F238E27FC236}">
                  <a16:creationId xmlns:a16="http://schemas.microsoft.com/office/drawing/2014/main" id="{6C19ECFC-7F96-594E-851A-5CF03852202D}"/>
                </a:ext>
              </a:extLst>
            </p:cNvPr>
            <p:cNvSpPr>
              <a:spLocks/>
            </p:cNvSpPr>
            <p:nvPr/>
          </p:nvSpPr>
          <p:spPr>
            <a:xfrm>
              <a:off x="9867667" y="5602112"/>
              <a:ext cx="91918" cy="79618"/>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0" name="CasellaDiTesto 9">
              <a:extLst>
                <a:ext uri="{FF2B5EF4-FFF2-40B4-BE49-F238E27FC236}">
                  <a16:creationId xmlns:a16="http://schemas.microsoft.com/office/drawing/2014/main" id="{4794F1B3-7C86-866E-9770-4F9BBB0E1E42}"/>
                </a:ext>
              </a:extLst>
            </p:cNvPr>
            <p:cNvSpPr txBox="1">
              <a:spLocks/>
            </p:cNvSpPr>
            <p:nvPr/>
          </p:nvSpPr>
          <p:spPr>
            <a:xfrm>
              <a:off x="9863230" y="5600090"/>
              <a:ext cx="1210079" cy="276999"/>
            </a:xfrm>
            <a:prstGeom prst="rect">
              <a:avLst/>
            </a:prstGeom>
            <a:noFill/>
            <a:ln>
              <a:solidFill>
                <a:schemeClr val="tx1"/>
              </a:solidFill>
            </a:ln>
          </p:spPr>
          <p:txBody>
            <a:bodyPr wrap="square" rtlCol="0">
              <a:spAutoFit/>
            </a:bodyPr>
            <a:lstStyle/>
            <a:p>
              <a:pPr defTabSz="658368">
                <a:spcAft>
                  <a:spcPts val="600"/>
                </a:spcAft>
              </a:pPr>
              <a:r>
                <a:rPr lang="en-GB" sz="864" b="1" kern="1200">
                  <a:solidFill>
                    <a:srgbClr val="B50000"/>
                  </a:solidFill>
                  <a:latin typeface="Consolas" panose="020B0609020204030204" pitchFamily="49" charset="0"/>
                  <a:ea typeface="+mn-ea"/>
                  <a:cs typeface="+mn-cs"/>
                </a:rPr>
                <a:t>START_POINT</a:t>
              </a:r>
              <a:endParaRPr lang="en-GB" sz="1200" b="1">
                <a:solidFill>
                  <a:srgbClr val="C00000"/>
                </a:solidFill>
                <a:latin typeface="Consolas" panose="020B0609020204030204" pitchFamily="49" charset="0"/>
              </a:endParaRPr>
            </a:p>
          </p:txBody>
        </p:sp>
      </p:grpSp>
      <p:grpSp>
        <p:nvGrpSpPr>
          <p:cNvPr id="22" name="Gruppo 21">
            <a:extLst>
              <a:ext uri="{FF2B5EF4-FFF2-40B4-BE49-F238E27FC236}">
                <a16:creationId xmlns:a16="http://schemas.microsoft.com/office/drawing/2014/main" id="{99DCE565-9EA7-80C1-87FE-A71242D03A33}"/>
              </a:ext>
            </a:extLst>
          </p:cNvPr>
          <p:cNvGrpSpPr/>
          <p:nvPr/>
        </p:nvGrpSpPr>
        <p:grpSpPr>
          <a:xfrm>
            <a:off x="9061090" y="2659475"/>
            <a:ext cx="2564331" cy="1539047"/>
            <a:chOff x="847107" y="4084133"/>
            <a:chExt cx="3660018" cy="2546275"/>
          </a:xfrm>
        </p:grpSpPr>
        <p:pic>
          <p:nvPicPr>
            <p:cNvPr id="11" name="Immagine 10">
              <a:extLst>
                <a:ext uri="{FF2B5EF4-FFF2-40B4-BE49-F238E27FC236}">
                  <a16:creationId xmlns:a16="http://schemas.microsoft.com/office/drawing/2014/main" id="{D3B63BAE-0756-8C58-9424-23449C24DD71}"/>
                </a:ext>
              </a:extLst>
            </p:cNvPr>
            <p:cNvPicPr>
              <a:picLocks noChangeAspect="1"/>
            </p:cNvPicPr>
            <p:nvPr/>
          </p:nvPicPr>
          <p:blipFill>
            <a:blip r:embed="rId5"/>
            <a:stretch>
              <a:fillRect/>
            </a:stretch>
          </p:blipFill>
          <p:spPr>
            <a:xfrm>
              <a:off x="847107" y="4084133"/>
              <a:ext cx="3660018" cy="2546275"/>
            </a:xfrm>
            <a:prstGeom prst="rect">
              <a:avLst/>
            </a:prstGeom>
            <a:ln>
              <a:solidFill>
                <a:schemeClr val="tx1"/>
              </a:solidFill>
            </a:ln>
          </p:spPr>
        </p:pic>
        <p:sp>
          <p:nvSpPr>
            <p:cNvPr id="16" name="Ovale 15">
              <a:extLst>
                <a:ext uri="{FF2B5EF4-FFF2-40B4-BE49-F238E27FC236}">
                  <a16:creationId xmlns:a16="http://schemas.microsoft.com/office/drawing/2014/main" id="{8FFE1D71-17D4-F04F-2262-C39C908EFFF8}"/>
                </a:ext>
              </a:extLst>
            </p:cNvPr>
            <p:cNvSpPr/>
            <p:nvPr/>
          </p:nvSpPr>
          <p:spPr>
            <a:xfrm>
              <a:off x="2355436" y="5884160"/>
              <a:ext cx="91918" cy="79619"/>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7" name="CasellaDiTesto 16">
              <a:extLst>
                <a:ext uri="{FF2B5EF4-FFF2-40B4-BE49-F238E27FC236}">
                  <a16:creationId xmlns:a16="http://schemas.microsoft.com/office/drawing/2014/main" id="{86235557-B1BE-EC30-D5F1-2B5234E48D30}"/>
                </a:ext>
              </a:extLst>
            </p:cNvPr>
            <p:cNvSpPr txBox="1"/>
            <p:nvPr/>
          </p:nvSpPr>
          <p:spPr>
            <a:xfrm>
              <a:off x="1318762" y="5881919"/>
              <a:ext cx="1237310" cy="330936"/>
            </a:xfrm>
            <a:prstGeom prst="rect">
              <a:avLst/>
            </a:prstGeom>
            <a:noFill/>
            <a:ln>
              <a:solidFill>
                <a:schemeClr val="tx1"/>
              </a:solidFill>
            </a:ln>
          </p:spPr>
          <p:txBody>
            <a:bodyPr wrap="square" rtlCol="0">
              <a:spAutoFit/>
            </a:bodyPr>
            <a:lstStyle/>
            <a:p>
              <a:pPr defTabSz="658368">
                <a:spcAft>
                  <a:spcPts val="600"/>
                </a:spcAft>
              </a:pPr>
              <a:r>
                <a:rPr lang="en-GB" sz="864" b="1" kern="1200">
                  <a:solidFill>
                    <a:srgbClr val="B50000"/>
                  </a:solidFill>
                  <a:latin typeface="Consolas" panose="020B0609020204030204" pitchFamily="49" charset="0"/>
                  <a:ea typeface="+mn-ea"/>
                  <a:cs typeface="+mn-cs"/>
                </a:rPr>
                <a:t>START_POINT</a:t>
              </a:r>
              <a:endParaRPr lang="en-GB" sz="1200" b="1">
                <a:solidFill>
                  <a:srgbClr val="C00000"/>
                </a:solidFill>
                <a:latin typeface="Consolas" panose="020B0609020204030204" pitchFamily="49" charset="0"/>
              </a:endParaRPr>
            </a:p>
          </p:txBody>
        </p:sp>
        <p:sp>
          <p:nvSpPr>
            <p:cNvPr id="18" name="Ovale 17">
              <a:extLst>
                <a:ext uri="{FF2B5EF4-FFF2-40B4-BE49-F238E27FC236}">
                  <a16:creationId xmlns:a16="http://schemas.microsoft.com/office/drawing/2014/main" id="{640393C4-41A8-755F-3A4E-1EFB8C2AE5DB}"/>
                </a:ext>
              </a:extLst>
            </p:cNvPr>
            <p:cNvSpPr/>
            <p:nvPr/>
          </p:nvSpPr>
          <p:spPr>
            <a:xfrm>
              <a:off x="2901797" y="5884160"/>
              <a:ext cx="91918" cy="79618"/>
            </a:xfrm>
            <a:prstGeom prst="ellipse">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9" name="CasellaDiTesto 18">
              <a:extLst>
                <a:ext uri="{FF2B5EF4-FFF2-40B4-BE49-F238E27FC236}">
                  <a16:creationId xmlns:a16="http://schemas.microsoft.com/office/drawing/2014/main" id="{B2D6BF21-5EFA-20D5-599F-2A1697A916E3}"/>
                </a:ext>
              </a:extLst>
            </p:cNvPr>
            <p:cNvSpPr txBox="1"/>
            <p:nvPr/>
          </p:nvSpPr>
          <p:spPr>
            <a:xfrm>
              <a:off x="2902092" y="5884159"/>
              <a:ext cx="1237310" cy="330936"/>
            </a:xfrm>
            <a:prstGeom prst="rect">
              <a:avLst/>
            </a:prstGeom>
            <a:noFill/>
            <a:ln>
              <a:solidFill>
                <a:schemeClr val="tx1"/>
              </a:solidFill>
            </a:ln>
          </p:spPr>
          <p:txBody>
            <a:bodyPr wrap="square" rtlCol="0">
              <a:spAutoFit/>
            </a:bodyPr>
            <a:lstStyle/>
            <a:p>
              <a:pPr defTabSz="658368">
                <a:spcAft>
                  <a:spcPts val="600"/>
                </a:spcAft>
              </a:pPr>
              <a:r>
                <a:rPr lang="en-GB" sz="864" b="1" kern="1200">
                  <a:solidFill>
                    <a:srgbClr val="B50000"/>
                  </a:solidFill>
                  <a:latin typeface="Consolas" panose="020B0609020204030204" pitchFamily="49" charset="0"/>
                  <a:ea typeface="+mn-ea"/>
                  <a:cs typeface="+mn-cs"/>
                </a:rPr>
                <a:t>STOP_POINT</a:t>
              </a:r>
              <a:endParaRPr lang="en-GB" sz="1200" b="1">
                <a:solidFill>
                  <a:srgbClr val="C00000"/>
                </a:solidFill>
                <a:latin typeface="Consolas" panose="020B0609020204030204" pitchFamily="49" charset="0"/>
              </a:endParaRPr>
            </a:p>
          </p:txBody>
        </p:sp>
      </p:grpSp>
      <p:sp>
        <p:nvSpPr>
          <p:cNvPr id="4" name="Freccia a destra 3">
            <a:extLst>
              <a:ext uri="{FF2B5EF4-FFF2-40B4-BE49-F238E27FC236}">
                <a16:creationId xmlns:a16="http://schemas.microsoft.com/office/drawing/2014/main" id="{D7D1770D-A4DC-2721-4AA7-C9949BC6DD82}"/>
              </a:ext>
            </a:extLst>
          </p:cNvPr>
          <p:cNvSpPr/>
          <p:nvPr/>
        </p:nvSpPr>
        <p:spPr>
          <a:xfrm rot="5400000">
            <a:off x="10174979" y="4403543"/>
            <a:ext cx="491438" cy="315800"/>
          </a:xfrm>
          <a:prstGeom prst="right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4" name="CasellaDiTesto 13">
            <a:extLst>
              <a:ext uri="{FF2B5EF4-FFF2-40B4-BE49-F238E27FC236}">
                <a16:creationId xmlns:a16="http://schemas.microsoft.com/office/drawing/2014/main" id="{DE454827-F304-0A53-7A6F-A998EDD517E0}"/>
              </a:ext>
            </a:extLst>
          </p:cNvPr>
          <p:cNvSpPr txBox="1"/>
          <p:nvPr/>
        </p:nvSpPr>
        <p:spPr>
          <a:xfrm>
            <a:off x="10371445" y="3430140"/>
            <a:ext cx="866901" cy="225318"/>
          </a:xfrm>
          <a:prstGeom prst="rect">
            <a:avLst/>
          </a:prstGeom>
          <a:noFill/>
          <a:ln>
            <a:solidFill>
              <a:schemeClr val="tx1"/>
            </a:solidFill>
          </a:ln>
        </p:spPr>
        <p:txBody>
          <a:bodyPr wrap="square" lIns="91440" tIns="45720" rIns="91440" bIns="45720" rtlCol="0" anchor="t">
            <a:spAutoFit/>
          </a:bodyPr>
          <a:lstStyle/>
          <a:p>
            <a:pPr defTabSz="658368">
              <a:spcAft>
                <a:spcPts val="600"/>
              </a:spcAft>
            </a:pPr>
            <a:r>
              <a:rPr lang="en-GB" sz="850" b="1">
                <a:solidFill>
                  <a:srgbClr val="FFFF00"/>
                </a:solidFill>
                <a:latin typeface="Consolas"/>
              </a:rPr>
              <a:t>PUSH_POINT</a:t>
            </a:r>
            <a:endParaRPr lang="en-GB" sz="1200" b="1">
              <a:solidFill>
                <a:srgbClr val="FFFF00"/>
              </a:solidFill>
              <a:latin typeface="Consolas" panose="020B0609020204030204" pitchFamily="49" charset="0"/>
            </a:endParaRPr>
          </a:p>
        </p:txBody>
      </p:sp>
      <p:sp>
        <p:nvSpPr>
          <p:cNvPr id="15" name="Ovale 14">
            <a:extLst>
              <a:ext uri="{FF2B5EF4-FFF2-40B4-BE49-F238E27FC236}">
                <a16:creationId xmlns:a16="http://schemas.microsoft.com/office/drawing/2014/main" id="{8AB3929D-7928-7DEC-763D-4ED9CC4014D9}"/>
              </a:ext>
            </a:extLst>
          </p:cNvPr>
          <p:cNvSpPr/>
          <p:nvPr/>
        </p:nvSpPr>
        <p:spPr>
          <a:xfrm>
            <a:off x="10374873" y="3740916"/>
            <a:ext cx="69367" cy="62439"/>
          </a:xfrm>
          <a:prstGeom prst="ellipse">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38719800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309652F-6472-0975-7105-8984EFD60EE8}"/>
              </a:ext>
            </a:extLst>
          </p:cNvPr>
          <p:cNvSpPr>
            <a:spLocks noGrp="1"/>
          </p:cNvSpPr>
          <p:nvPr>
            <p:ph type="title"/>
          </p:nvPr>
        </p:nvSpPr>
        <p:spPr/>
        <p:txBody>
          <a:bodyPr/>
          <a:lstStyle/>
          <a:p>
            <a:r>
              <a:rPr lang="it-IT"/>
              <a:t>Waiting Point </a:t>
            </a:r>
          </a:p>
        </p:txBody>
      </p:sp>
      <p:pic>
        <p:nvPicPr>
          <p:cNvPr id="4" name="Immagine 3" descr="Immagine che contiene testo, schermata, Software multimediale, software&#10;&#10;Descrizione generata automaticamente">
            <a:extLst>
              <a:ext uri="{FF2B5EF4-FFF2-40B4-BE49-F238E27FC236}">
                <a16:creationId xmlns:a16="http://schemas.microsoft.com/office/drawing/2014/main" id="{2DFBA040-74E9-57A3-A30A-B97E4FC61177}"/>
              </a:ext>
            </a:extLst>
          </p:cNvPr>
          <p:cNvPicPr>
            <a:picLocks noChangeAspect="1"/>
          </p:cNvPicPr>
          <p:nvPr/>
        </p:nvPicPr>
        <p:blipFill>
          <a:blip r:embed="rId2"/>
          <a:srcRect l="8677" t="23723" r="7487" b="20073"/>
          <a:stretch/>
        </p:blipFill>
        <p:spPr>
          <a:xfrm>
            <a:off x="986853" y="2011180"/>
            <a:ext cx="10221286" cy="3854505"/>
          </a:xfrm>
          <a:prstGeom prst="rect">
            <a:avLst/>
          </a:prstGeom>
          <a:ln>
            <a:solidFill>
              <a:schemeClr val="tx1"/>
            </a:solidFill>
          </a:ln>
        </p:spPr>
      </p:pic>
      <p:sp>
        <p:nvSpPr>
          <p:cNvPr id="11" name="CasellaDiTesto 10">
            <a:extLst>
              <a:ext uri="{FF2B5EF4-FFF2-40B4-BE49-F238E27FC236}">
                <a16:creationId xmlns:a16="http://schemas.microsoft.com/office/drawing/2014/main" id="{970D4919-1E90-C324-CC11-EC0719CD368C}"/>
              </a:ext>
            </a:extLst>
          </p:cNvPr>
          <p:cNvSpPr txBox="1"/>
          <p:nvPr/>
        </p:nvSpPr>
        <p:spPr>
          <a:xfrm>
            <a:off x="2346169" y="2734275"/>
            <a:ext cx="816934" cy="223138"/>
          </a:xfrm>
          <a:prstGeom prst="rect">
            <a:avLst/>
          </a:prstGeom>
          <a:noFill/>
          <a:ln>
            <a:solidFill>
              <a:schemeClr val="tx1"/>
            </a:solidFill>
          </a:ln>
        </p:spPr>
        <p:txBody>
          <a:bodyPr wrap="square" lIns="91440" tIns="45720" rIns="91440" bIns="45720" rtlCol="0" anchor="t">
            <a:spAutoFit/>
          </a:bodyPr>
          <a:lstStyle/>
          <a:p>
            <a:pPr algn="ctr" defTabSz="658368">
              <a:spcAft>
                <a:spcPts val="600"/>
              </a:spcAft>
            </a:pPr>
            <a:r>
              <a:rPr lang="en-GB" sz="850" b="1">
                <a:solidFill>
                  <a:srgbClr val="B50000"/>
                </a:solidFill>
                <a:latin typeface="Consolas"/>
              </a:rPr>
              <a:t>END_POINT</a:t>
            </a:r>
            <a:endParaRPr lang="en-GB" sz="1200" b="1">
              <a:solidFill>
                <a:srgbClr val="C00000"/>
              </a:solidFill>
              <a:latin typeface="Consolas" panose="020B0609020204030204" pitchFamily="49" charset="0"/>
            </a:endParaRPr>
          </a:p>
        </p:txBody>
      </p:sp>
      <p:sp>
        <p:nvSpPr>
          <p:cNvPr id="12" name="CasellaDiTesto 11">
            <a:extLst>
              <a:ext uri="{FF2B5EF4-FFF2-40B4-BE49-F238E27FC236}">
                <a16:creationId xmlns:a16="http://schemas.microsoft.com/office/drawing/2014/main" id="{991AADA0-B6FB-5E8F-D3BA-0E08ADF2E5A5}"/>
              </a:ext>
            </a:extLst>
          </p:cNvPr>
          <p:cNvSpPr txBox="1"/>
          <p:nvPr/>
        </p:nvSpPr>
        <p:spPr>
          <a:xfrm>
            <a:off x="2346169" y="3321388"/>
            <a:ext cx="1016803" cy="223138"/>
          </a:xfrm>
          <a:prstGeom prst="rect">
            <a:avLst/>
          </a:prstGeom>
          <a:noFill/>
          <a:ln>
            <a:solidFill>
              <a:schemeClr val="tx1"/>
            </a:solidFill>
          </a:ln>
        </p:spPr>
        <p:txBody>
          <a:bodyPr wrap="square" lIns="91440" tIns="45720" rIns="91440" bIns="45720" rtlCol="0" anchor="t">
            <a:spAutoFit/>
          </a:bodyPr>
          <a:lstStyle/>
          <a:p>
            <a:pPr algn="ctr" defTabSz="658368">
              <a:spcAft>
                <a:spcPts val="600"/>
              </a:spcAft>
            </a:pPr>
            <a:r>
              <a:rPr lang="en-GB" sz="850" b="1">
                <a:solidFill>
                  <a:srgbClr val="B50000"/>
                </a:solidFill>
                <a:latin typeface="Consolas"/>
              </a:rPr>
              <a:t>WAITING_POINT</a:t>
            </a:r>
            <a:endParaRPr lang="en-GB" sz="1200" b="1">
              <a:solidFill>
                <a:srgbClr val="C00000"/>
              </a:solidFill>
              <a:latin typeface="Consolas" panose="020B0609020204030204" pitchFamily="49" charset="0"/>
            </a:endParaRPr>
          </a:p>
        </p:txBody>
      </p:sp>
      <p:sp>
        <p:nvSpPr>
          <p:cNvPr id="13" name="Ovale 12">
            <a:extLst>
              <a:ext uri="{FF2B5EF4-FFF2-40B4-BE49-F238E27FC236}">
                <a16:creationId xmlns:a16="http://schemas.microsoft.com/office/drawing/2014/main" id="{8090F05D-D875-E8E0-6565-32A427C09B25}"/>
              </a:ext>
            </a:extLst>
          </p:cNvPr>
          <p:cNvSpPr/>
          <p:nvPr/>
        </p:nvSpPr>
        <p:spPr>
          <a:xfrm>
            <a:off x="2098622" y="3322819"/>
            <a:ext cx="112426" cy="74950"/>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4" name="Ovale 13">
            <a:extLst>
              <a:ext uri="{FF2B5EF4-FFF2-40B4-BE49-F238E27FC236}">
                <a16:creationId xmlns:a16="http://schemas.microsoft.com/office/drawing/2014/main" id="{9A6D1FAB-CDFD-F611-5E73-2471FBB74D13}"/>
              </a:ext>
            </a:extLst>
          </p:cNvPr>
          <p:cNvSpPr/>
          <p:nvPr/>
        </p:nvSpPr>
        <p:spPr>
          <a:xfrm>
            <a:off x="2098621" y="2885606"/>
            <a:ext cx="112426" cy="74950"/>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27672500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E856EBE-11D0-7B48-A52A-7AF390A16D12}"/>
              </a:ext>
            </a:extLst>
          </p:cNvPr>
          <p:cNvSpPr>
            <a:spLocks noGrp="1"/>
          </p:cNvSpPr>
          <p:nvPr>
            <p:ph type="title"/>
          </p:nvPr>
        </p:nvSpPr>
        <p:spPr/>
        <p:txBody>
          <a:bodyPr/>
          <a:lstStyle/>
          <a:p>
            <a:r>
              <a:rPr lang="en-US">
                <a:latin typeface="Avenir Next LT Pro Light" panose="02020404030301010803"/>
              </a:rPr>
              <a:t>Force Measurement</a:t>
            </a:r>
            <a:endParaRPr lang="en-US"/>
          </a:p>
        </p:txBody>
      </p:sp>
      <p:sp>
        <p:nvSpPr>
          <p:cNvPr id="3" name="Segnaposto contenuto 2">
            <a:extLst>
              <a:ext uri="{FF2B5EF4-FFF2-40B4-BE49-F238E27FC236}">
                <a16:creationId xmlns:a16="http://schemas.microsoft.com/office/drawing/2014/main" id="{1CF7B01B-97AC-EC7A-28AA-254589D88C25}"/>
              </a:ext>
            </a:extLst>
          </p:cNvPr>
          <p:cNvSpPr>
            <a:spLocks noGrp="1"/>
          </p:cNvSpPr>
          <p:nvPr>
            <p:ph idx="1"/>
          </p:nvPr>
        </p:nvSpPr>
        <p:spPr>
          <a:xfrm>
            <a:off x="374469" y="1632856"/>
            <a:ext cx="11145480" cy="4863737"/>
          </a:xfrm>
        </p:spPr>
        <p:txBody>
          <a:bodyPr>
            <a:normAutofit/>
          </a:bodyPr>
          <a:lstStyle/>
          <a:p>
            <a:pPr>
              <a:buFont typeface="Arial" panose="020B0604020202020204" pitchFamily="34" charset="0"/>
              <a:buChar char="•"/>
            </a:pPr>
            <a:endParaRPr lang="it-IT" sz="1600"/>
          </a:p>
          <a:p>
            <a:pPr>
              <a:buFont typeface="Arial" panose="020B0604020202020204" pitchFamily="34" charset="0"/>
              <a:buChar char="•"/>
            </a:pPr>
            <a:endParaRPr lang="it-IT"/>
          </a:p>
          <a:p>
            <a:pPr>
              <a:buFont typeface="Arial" panose="020B0604020202020204" pitchFamily="34" charset="0"/>
              <a:buChar char="•"/>
            </a:pPr>
            <a:endParaRPr lang="it-IT"/>
          </a:p>
          <a:p>
            <a:pPr>
              <a:buFont typeface="Arial" panose="020B0604020202020204" pitchFamily="34" charset="0"/>
              <a:buChar char="•"/>
            </a:pPr>
            <a:endParaRPr lang="it-IT"/>
          </a:p>
        </p:txBody>
      </p:sp>
      <p:sp>
        <p:nvSpPr>
          <p:cNvPr id="6" name="CasellaDiTesto 5">
            <a:extLst>
              <a:ext uri="{FF2B5EF4-FFF2-40B4-BE49-F238E27FC236}">
                <a16:creationId xmlns:a16="http://schemas.microsoft.com/office/drawing/2014/main" id="{998B6DC4-B9B9-E856-2E8E-7F40FBC46471}"/>
              </a:ext>
            </a:extLst>
          </p:cNvPr>
          <p:cNvSpPr txBox="1"/>
          <p:nvPr/>
        </p:nvSpPr>
        <p:spPr>
          <a:xfrm>
            <a:off x="774164" y="2594642"/>
            <a:ext cx="5565081" cy="2954655"/>
          </a:xfrm>
          <a:prstGeom prst="rect">
            <a:avLst/>
          </a:prstGeom>
          <a:noFill/>
        </p:spPr>
        <p:txBody>
          <a:bodyPr wrap="square" lIns="91440" tIns="45720" rIns="91440" bIns="45720" anchor="t">
            <a:spAutoFit/>
          </a:bodyPr>
          <a:lstStyle/>
          <a:p>
            <a:pPr marL="285750" indent="-285750">
              <a:lnSpc>
                <a:spcPct val="150000"/>
              </a:lnSpc>
              <a:buFont typeface="Arial"/>
              <a:buChar char="•"/>
            </a:pPr>
            <a:r>
              <a:rPr lang="en-US" sz="1400" b="1">
                <a:ea typeface="+mn-lt"/>
                <a:cs typeface="+mn-lt"/>
              </a:rPr>
              <a:t>Newton's Second Law </a:t>
            </a:r>
            <a:r>
              <a:rPr lang="en-US" sz="1400">
                <a:ea typeface="+mn-lt"/>
                <a:cs typeface="+mn-lt"/>
              </a:rPr>
              <a:t>(</a:t>
            </a:r>
            <a:r>
              <a:rPr lang="en-US" sz="1400" b="1">
                <a:ea typeface="+mn-lt"/>
                <a:cs typeface="+mn-lt"/>
              </a:rPr>
              <a:t>F = m </a:t>
            </a:r>
            <a:r>
              <a:rPr lang="en-US" sz="1400">
                <a:ea typeface="+mn-lt"/>
                <a:cs typeface="+mn-lt"/>
              </a:rPr>
              <a:t>•</a:t>
            </a:r>
            <a:r>
              <a:rPr lang="en-US" sz="1400" b="1">
                <a:ea typeface="+mn-lt"/>
                <a:cs typeface="+mn-lt"/>
              </a:rPr>
              <a:t> a</a:t>
            </a:r>
            <a:r>
              <a:rPr lang="en-US" sz="1400">
                <a:ea typeface="+mn-lt"/>
                <a:cs typeface="+mn-lt"/>
              </a:rPr>
              <a:t>): proportional to the mass of the object</a:t>
            </a:r>
            <a:endParaRPr lang="it-IT"/>
          </a:p>
          <a:p>
            <a:pPr marL="285750" indent="-285750">
              <a:lnSpc>
                <a:spcPct val="150000"/>
              </a:lnSpc>
              <a:buFont typeface="Arial"/>
              <a:buChar char="•"/>
            </a:pPr>
            <a:r>
              <a:rPr lang="en-US" sz="1400" b="1"/>
              <a:t>Newton's Third Law</a:t>
            </a:r>
            <a:r>
              <a:rPr lang="en-US" sz="1400"/>
              <a:t> (</a:t>
            </a:r>
            <a:r>
              <a:rPr lang="en-US" sz="1400" b="1" err="1"/>
              <a:t>F</a:t>
            </a:r>
            <a:r>
              <a:rPr lang="en-US" sz="1400" b="1" baseline="-25000" err="1"/>
              <a:t>End</a:t>
            </a:r>
            <a:r>
              <a:rPr lang="en-US" sz="1400" b="1" baseline="-25000"/>
              <a:t> effector — Box </a:t>
            </a:r>
            <a:r>
              <a:rPr lang="en-US" sz="1400" b="1"/>
              <a:t>= </a:t>
            </a:r>
            <a:r>
              <a:rPr lang="en-US" sz="1400" b="1" err="1"/>
              <a:t>F</a:t>
            </a:r>
            <a:r>
              <a:rPr lang="en-US" sz="1400" b="1" baseline="-25000" err="1"/>
              <a:t>Box</a:t>
            </a:r>
            <a:r>
              <a:rPr lang="en-US" sz="1400" b="1" baseline="-25000"/>
              <a:t> - End effector  </a:t>
            </a:r>
            <a:r>
              <a:rPr lang="en-US" sz="1400"/>
              <a:t>): while performing the Position Control, the contact between the End effector and the box return a thrust to the sensor equal to the thrust needed for moving the box</a:t>
            </a:r>
            <a:endParaRPr lang="en-US"/>
          </a:p>
          <a:p>
            <a:pPr marL="285750" indent="-285750">
              <a:lnSpc>
                <a:spcPct val="150000"/>
              </a:lnSpc>
              <a:buFont typeface="Arial"/>
              <a:buChar char="•"/>
            </a:pPr>
            <a:r>
              <a:rPr lang="en-US" sz="1400"/>
              <a:t> </a:t>
            </a:r>
            <a:r>
              <a:rPr lang="en-US" sz="1400" b="1"/>
              <a:t>Friction force </a:t>
            </a:r>
            <a:r>
              <a:rPr lang="en-US" sz="1400"/>
              <a:t>( </a:t>
            </a:r>
            <a:r>
              <a:rPr lang="en-US" sz="1400" b="1" i="1"/>
              <a:t>f</a:t>
            </a:r>
            <a:r>
              <a:rPr lang="en-US" sz="1400" b="1"/>
              <a:t> = µ • </a:t>
            </a:r>
            <a:r>
              <a:rPr lang="en-US" sz="1400" b="1" err="1"/>
              <a:t>P</a:t>
            </a:r>
            <a:r>
              <a:rPr lang="en-US" sz="1400" b="1" baseline="-25000" err="1"/>
              <a:t>Box</a:t>
            </a:r>
            <a:r>
              <a:rPr lang="en-US" sz="1400" b="1"/>
              <a:t> </a:t>
            </a:r>
            <a:r>
              <a:rPr lang="en-US" sz="1400"/>
              <a:t>): proportional to the mass of the object</a:t>
            </a:r>
            <a:endParaRPr lang="en-US"/>
          </a:p>
          <a:p>
            <a:endParaRPr lang="it-IT">
              <a:ea typeface="+mn-lt"/>
              <a:cs typeface="+mn-lt"/>
            </a:endParaRPr>
          </a:p>
        </p:txBody>
      </p:sp>
      <p:grpSp>
        <p:nvGrpSpPr>
          <p:cNvPr id="14" name="Gruppo 13">
            <a:extLst>
              <a:ext uri="{FF2B5EF4-FFF2-40B4-BE49-F238E27FC236}">
                <a16:creationId xmlns:a16="http://schemas.microsoft.com/office/drawing/2014/main" id="{274DFE94-A08E-697B-AD0F-731E3B9CB1BC}"/>
              </a:ext>
            </a:extLst>
          </p:cNvPr>
          <p:cNvGrpSpPr/>
          <p:nvPr/>
        </p:nvGrpSpPr>
        <p:grpSpPr>
          <a:xfrm>
            <a:off x="6541942" y="2864140"/>
            <a:ext cx="4752329" cy="2412922"/>
            <a:chOff x="6599815" y="1870646"/>
            <a:chExt cx="4752329" cy="2412922"/>
          </a:xfrm>
        </p:grpSpPr>
        <p:grpSp>
          <p:nvGrpSpPr>
            <p:cNvPr id="13" name="Gruppo 12">
              <a:extLst>
                <a:ext uri="{FF2B5EF4-FFF2-40B4-BE49-F238E27FC236}">
                  <a16:creationId xmlns:a16="http://schemas.microsoft.com/office/drawing/2014/main" id="{73C04EEE-138D-9EE8-7081-B323687D33BE}"/>
                </a:ext>
              </a:extLst>
            </p:cNvPr>
            <p:cNvGrpSpPr/>
            <p:nvPr/>
          </p:nvGrpSpPr>
          <p:grpSpPr>
            <a:xfrm>
              <a:off x="6599815" y="1870646"/>
              <a:ext cx="4752329" cy="2412922"/>
              <a:chOff x="6599815" y="1870646"/>
              <a:chExt cx="4752329" cy="2412922"/>
            </a:xfrm>
          </p:grpSpPr>
          <p:pic>
            <p:nvPicPr>
              <p:cNvPr id="8" name="Immagine 7" descr="Immagine che contiene schermata, testo, Software multimediale, Software per la grafica&#10;&#10;Descrizione generata automaticamente">
                <a:extLst>
                  <a:ext uri="{FF2B5EF4-FFF2-40B4-BE49-F238E27FC236}">
                    <a16:creationId xmlns:a16="http://schemas.microsoft.com/office/drawing/2014/main" id="{049C41C3-1354-2F56-906D-21A8EF72FB55}"/>
                  </a:ext>
                </a:extLst>
              </p:cNvPr>
              <p:cNvPicPr>
                <a:picLocks noChangeAspect="1"/>
              </p:cNvPicPr>
              <p:nvPr/>
            </p:nvPicPr>
            <p:blipFill>
              <a:blip r:embed="rId2"/>
              <a:srcRect l="26907" t="24994" r="19109" b="26332"/>
              <a:stretch/>
            </p:blipFill>
            <p:spPr>
              <a:xfrm>
                <a:off x="6599815" y="1870646"/>
                <a:ext cx="4752329" cy="2412922"/>
              </a:xfrm>
              <a:prstGeom prst="rect">
                <a:avLst/>
              </a:prstGeom>
              <a:ln>
                <a:solidFill>
                  <a:schemeClr val="tx1"/>
                </a:solidFill>
              </a:ln>
            </p:spPr>
          </p:pic>
          <p:sp>
            <p:nvSpPr>
              <p:cNvPr id="9" name="Freccia a destra 8">
                <a:extLst>
                  <a:ext uri="{FF2B5EF4-FFF2-40B4-BE49-F238E27FC236}">
                    <a16:creationId xmlns:a16="http://schemas.microsoft.com/office/drawing/2014/main" id="{96C3278B-22B4-5884-3876-E113F4A5D2DB}"/>
                  </a:ext>
                </a:extLst>
              </p:cNvPr>
              <p:cNvSpPr/>
              <p:nvPr/>
            </p:nvSpPr>
            <p:spPr>
              <a:xfrm>
                <a:off x="9124709" y="3771418"/>
                <a:ext cx="135037" cy="183265"/>
              </a:xfrm>
              <a:prstGeom prst="rightArrow">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0" name="Freccia a destra 9">
                <a:extLst>
                  <a:ext uri="{FF2B5EF4-FFF2-40B4-BE49-F238E27FC236}">
                    <a16:creationId xmlns:a16="http://schemas.microsoft.com/office/drawing/2014/main" id="{164CEA5D-6C8A-EB24-CE21-349CACD74F7B}"/>
                  </a:ext>
                </a:extLst>
              </p:cNvPr>
              <p:cNvSpPr/>
              <p:nvPr/>
            </p:nvSpPr>
            <p:spPr>
              <a:xfrm rot="10800000">
                <a:off x="9327264" y="3771417"/>
                <a:ext cx="115746" cy="183265"/>
              </a:xfrm>
              <a:prstGeom prst="rightArrow">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1" name="Freccia a destra 10">
                <a:extLst>
                  <a:ext uri="{FF2B5EF4-FFF2-40B4-BE49-F238E27FC236}">
                    <a16:creationId xmlns:a16="http://schemas.microsoft.com/office/drawing/2014/main" id="{DA3AA0E8-0B44-1B8B-AA1F-65EC5E8A9CF9}"/>
                  </a:ext>
                </a:extLst>
              </p:cNvPr>
              <p:cNvSpPr/>
              <p:nvPr/>
            </p:nvSpPr>
            <p:spPr>
              <a:xfrm>
                <a:off x="9674506" y="3771418"/>
                <a:ext cx="135037" cy="183265"/>
              </a:xfrm>
              <a:prstGeom prst="rightArrow">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grpSp>
        <p:pic>
          <p:nvPicPr>
            <p:cNvPr id="12" name="Immagine 11" descr="Esplosione Battaglia Star - Grafica vettoriale gratuita su Pixabay">
              <a:extLst>
                <a:ext uri="{FF2B5EF4-FFF2-40B4-BE49-F238E27FC236}">
                  <a16:creationId xmlns:a16="http://schemas.microsoft.com/office/drawing/2014/main" id="{85F52957-B07B-2C88-5401-15948CDFCEA9}"/>
                </a:ext>
              </a:extLst>
            </p:cNvPr>
            <p:cNvPicPr>
              <a:picLocks noChangeAspect="1"/>
            </p:cNvPicPr>
            <p:nvPr/>
          </p:nvPicPr>
          <p:blipFill>
            <a:blip r:embed="rId3"/>
            <a:stretch>
              <a:fillRect/>
            </a:stretch>
          </p:blipFill>
          <p:spPr>
            <a:xfrm>
              <a:off x="9223794" y="3786369"/>
              <a:ext cx="158716" cy="143721"/>
            </a:xfrm>
            <a:prstGeom prst="rect">
              <a:avLst/>
            </a:prstGeom>
          </p:spPr>
        </p:pic>
      </p:grpSp>
      <p:sp>
        <p:nvSpPr>
          <p:cNvPr id="15" name="CasellaDiTesto 14">
            <a:extLst>
              <a:ext uri="{FF2B5EF4-FFF2-40B4-BE49-F238E27FC236}">
                <a16:creationId xmlns:a16="http://schemas.microsoft.com/office/drawing/2014/main" id="{1143845F-57B4-DDF1-BF87-7CF096395DB3}"/>
              </a:ext>
            </a:extLst>
          </p:cNvPr>
          <p:cNvSpPr txBox="1"/>
          <p:nvPr/>
        </p:nvSpPr>
        <p:spPr>
          <a:xfrm>
            <a:off x="777489" y="2007205"/>
            <a:ext cx="10517472"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t>A 6D force-torque sensor on the wrist detects the forces applied on the end effector.</a:t>
            </a:r>
            <a:endParaRPr lang="it-IT"/>
          </a:p>
        </p:txBody>
      </p:sp>
    </p:spTree>
    <p:extLst>
      <p:ext uri="{BB962C8B-B14F-4D97-AF65-F5344CB8AC3E}">
        <p14:creationId xmlns:p14="http://schemas.microsoft.com/office/powerpoint/2010/main" val="18271667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309652F-6472-0975-7105-8984EFD60EE8}"/>
              </a:ext>
            </a:extLst>
          </p:cNvPr>
          <p:cNvSpPr>
            <a:spLocks noGrp="1"/>
          </p:cNvSpPr>
          <p:nvPr>
            <p:ph type="title"/>
          </p:nvPr>
        </p:nvSpPr>
        <p:spPr/>
        <p:txBody>
          <a:bodyPr/>
          <a:lstStyle/>
          <a:p>
            <a:r>
              <a:rPr lang="it-IT"/>
              <a:t>Mass/Force </a:t>
            </a:r>
            <a:r>
              <a:rPr lang="it-IT" err="1"/>
              <a:t>Classification</a:t>
            </a:r>
            <a:r>
              <a:rPr lang="it-IT"/>
              <a:t> </a:t>
            </a:r>
          </a:p>
        </p:txBody>
      </p:sp>
      <p:sp>
        <p:nvSpPr>
          <p:cNvPr id="3" name="Segnaposto contenuto 2">
            <a:extLst>
              <a:ext uri="{FF2B5EF4-FFF2-40B4-BE49-F238E27FC236}">
                <a16:creationId xmlns:a16="http://schemas.microsoft.com/office/drawing/2014/main" id="{F61413B0-A114-F834-3D96-EE706A1A4CB4}"/>
              </a:ext>
            </a:extLst>
          </p:cNvPr>
          <p:cNvSpPr>
            <a:spLocks noGrp="1"/>
          </p:cNvSpPr>
          <p:nvPr>
            <p:ph idx="1"/>
          </p:nvPr>
        </p:nvSpPr>
        <p:spPr>
          <a:xfrm>
            <a:off x="1066800" y="1718030"/>
            <a:ext cx="10058400" cy="3849624"/>
          </a:xfrm>
        </p:spPr>
        <p:txBody>
          <a:bodyPr vert="horz" lIns="91440" tIns="45720" rIns="91440" bIns="45720" rtlCol="0" anchor="t">
            <a:normAutofit/>
          </a:bodyPr>
          <a:lstStyle/>
          <a:p>
            <a:r>
              <a:rPr lang="en-US" sz="1400"/>
              <a:t>Since the pushing trajectory for weight measurement occurs under </a:t>
            </a:r>
            <a:r>
              <a:rPr lang="en-US" sz="1400" b="1"/>
              <a:t>position control</a:t>
            </a:r>
            <a:r>
              <a:rPr lang="en-US" sz="1400"/>
              <a:t> and </a:t>
            </a:r>
            <a:r>
              <a:rPr lang="en-US" sz="1400" b="1"/>
              <a:t>involves a very small displacement</a:t>
            </a:r>
            <a:r>
              <a:rPr lang="en-US" sz="1400"/>
              <a:t> (approximately 20 cm), we assume </a:t>
            </a:r>
            <a:r>
              <a:rPr lang="en-US" sz="1400" b="1"/>
              <a:t>constant average acceleration</a:t>
            </a:r>
            <a:r>
              <a:rPr lang="en-US" sz="1400"/>
              <a:t> during the contact. </a:t>
            </a:r>
            <a:endParaRPr lang="en-GB" sz="1400"/>
          </a:p>
          <a:p>
            <a:pPr>
              <a:buClr>
                <a:srgbClr val="262626"/>
              </a:buClr>
            </a:pPr>
            <a:r>
              <a:rPr lang="en-US" sz="1400"/>
              <a:t>Therefore we can </a:t>
            </a:r>
            <a:r>
              <a:rPr lang="en-US" sz="1400" b="1"/>
              <a:t>directly classify the force</a:t>
            </a:r>
            <a:r>
              <a:rPr lang="en-US" sz="1400"/>
              <a:t>.</a:t>
            </a:r>
            <a:endParaRPr lang="en-GB" sz="1400"/>
          </a:p>
          <a:p>
            <a:pPr>
              <a:buClr>
                <a:srgbClr val="262626"/>
              </a:buClr>
            </a:pPr>
            <a:r>
              <a:rPr lang="en-GB" sz="1400" err="1">
                <a:latin typeface="Consolas"/>
              </a:rPr>
              <a:t>force_sensor</a:t>
            </a:r>
            <a:r>
              <a:rPr lang="en-GB" sz="1400"/>
              <a:t> </a:t>
            </a:r>
            <a:r>
              <a:rPr lang="en-GB" sz="1400">
                <a:ea typeface="+mn-lt"/>
                <a:cs typeface="+mn-lt"/>
              </a:rPr>
              <a:t>node monitors the current position of the end effector, collecting </a:t>
            </a:r>
            <a:r>
              <a:rPr lang="en-GB" sz="1400" b="1">
                <a:ea typeface="+mn-lt"/>
                <a:cs typeface="+mn-lt"/>
              </a:rPr>
              <a:t>force measurements</a:t>
            </a:r>
            <a:r>
              <a:rPr lang="en-GB" sz="1400">
                <a:ea typeface="+mn-lt"/>
                <a:cs typeface="+mn-lt"/>
              </a:rPr>
              <a:t> along the x-axis from the sensor </a:t>
            </a:r>
            <a:r>
              <a:rPr lang="en-GB" sz="1400" b="1">
                <a:ea typeface="+mn-lt"/>
                <a:cs typeface="+mn-lt"/>
              </a:rPr>
              <a:t>when it enters the force measurement area</a:t>
            </a:r>
          </a:p>
          <a:p>
            <a:r>
              <a:rPr lang="en-GB" sz="1400">
                <a:ea typeface="+mn-lt"/>
                <a:cs typeface="+mn-lt"/>
              </a:rPr>
              <a:t>As soon as the end effector exits the measurement area, the node calculates the </a:t>
            </a:r>
            <a:r>
              <a:rPr lang="en-GB" sz="1400" b="1">
                <a:ea typeface="+mn-lt"/>
                <a:cs typeface="+mn-lt"/>
              </a:rPr>
              <a:t>average of the five highest force readings </a:t>
            </a:r>
            <a:r>
              <a:rPr lang="en-GB" sz="1400">
                <a:ea typeface="+mn-lt"/>
                <a:cs typeface="+mn-lt"/>
              </a:rPr>
              <a:t>to ensure robustness against potential outliers.</a:t>
            </a:r>
            <a:r>
              <a:rPr lang="en-GB" sz="1400"/>
              <a:t> </a:t>
            </a:r>
          </a:p>
        </p:txBody>
      </p:sp>
      <p:pic>
        <p:nvPicPr>
          <p:cNvPr id="5" name="Immagine 4">
            <a:extLst>
              <a:ext uri="{FF2B5EF4-FFF2-40B4-BE49-F238E27FC236}">
                <a16:creationId xmlns:a16="http://schemas.microsoft.com/office/drawing/2014/main" id="{5DEE94C2-0638-0683-8C0B-B7C42914AF09}"/>
              </a:ext>
            </a:extLst>
          </p:cNvPr>
          <p:cNvPicPr>
            <a:picLocks noChangeAspect="1"/>
          </p:cNvPicPr>
          <p:nvPr/>
        </p:nvPicPr>
        <p:blipFill>
          <a:blip r:embed="rId2"/>
          <a:srcRect l="34524" t="31794"/>
          <a:stretch/>
        </p:blipFill>
        <p:spPr>
          <a:xfrm>
            <a:off x="1984510" y="4045097"/>
            <a:ext cx="2128773" cy="2024172"/>
          </a:xfrm>
          <a:prstGeom prst="rect">
            <a:avLst/>
          </a:prstGeom>
          <a:ln>
            <a:solidFill>
              <a:schemeClr val="tx1"/>
            </a:solidFill>
          </a:ln>
          <a:effectLst>
            <a:outerShdw dist="127000" dir="2280000">
              <a:srgbClr val="000000">
                <a:alpha val="40000"/>
              </a:srgbClr>
            </a:outerShdw>
          </a:effectLst>
        </p:spPr>
      </p:pic>
      <p:pic>
        <p:nvPicPr>
          <p:cNvPr id="6" name="Immagine 5">
            <a:extLst>
              <a:ext uri="{FF2B5EF4-FFF2-40B4-BE49-F238E27FC236}">
                <a16:creationId xmlns:a16="http://schemas.microsoft.com/office/drawing/2014/main" id="{FDA93BB2-69C0-D1EF-6514-37D9A3CB8085}"/>
              </a:ext>
            </a:extLst>
          </p:cNvPr>
          <p:cNvPicPr>
            <a:picLocks noChangeAspect="1"/>
          </p:cNvPicPr>
          <p:nvPr/>
        </p:nvPicPr>
        <p:blipFill>
          <a:blip r:embed="rId3"/>
          <a:stretch>
            <a:fillRect/>
          </a:stretch>
        </p:blipFill>
        <p:spPr>
          <a:xfrm>
            <a:off x="5613012" y="3624197"/>
            <a:ext cx="6137554" cy="2862606"/>
          </a:xfrm>
          <a:prstGeom prst="rect">
            <a:avLst/>
          </a:prstGeom>
        </p:spPr>
      </p:pic>
    </p:spTree>
    <p:extLst>
      <p:ext uri="{BB962C8B-B14F-4D97-AF65-F5344CB8AC3E}">
        <p14:creationId xmlns:p14="http://schemas.microsoft.com/office/powerpoint/2010/main" val="18107132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Rectangle 8">
            <a:extLst>
              <a:ext uri="{FF2B5EF4-FFF2-40B4-BE49-F238E27FC236}">
                <a16:creationId xmlns:a16="http://schemas.microsoft.com/office/drawing/2014/main" id="{0EB72A9B-FD82-4F09-BF1E-D39311D3A0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10">
            <a:extLst>
              <a:ext uri="{FF2B5EF4-FFF2-40B4-BE49-F238E27FC236}">
                <a16:creationId xmlns:a16="http://schemas.microsoft.com/office/drawing/2014/main" id="{DD39B371-6E4E-4070-AB4E-4D788405A5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sp>
        <p:nvSpPr>
          <p:cNvPr id="8" name="Rectangle 12">
            <a:extLst>
              <a:ext uri="{FF2B5EF4-FFF2-40B4-BE49-F238E27FC236}">
                <a16:creationId xmlns:a16="http://schemas.microsoft.com/office/drawing/2014/main" id="{B937DAED-8BFE-4563-BB45-B5E554D70A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txBody>
          <a:bodyPr/>
          <a:lstStyle/>
          <a:p>
            <a:endParaRPr lang="en-GB"/>
          </a:p>
        </p:txBody>
      </p:sp>
      <p:sp>
        <p:nvSpPr>
          <p:cNvPr id="2" name="Titolo 1">
            <a:extLst>
              <a:ext uri="{FF2B5EF4-FFF2-40B4-BE49-F238E27FC236}">
                <a16:creationId xmlns:a16="http://schemas.microsoft.com/office/drawing/2014/main" id="{F6E6B151-7148-0B66-96AF-0ABA41B05AD2}"/>
              </a:ext>
            </a:extLst>
          </p:cNvPr>
          <p:cNvSpPr>
            <a:spLocks noGrp="1"/>
          </p:cNvSpPr>
          <p:nvPr>
            <p:ph type="title"/>
          </p:nvPr>
        </p:nvSpPr>
        <p:spPr>
          <a:xfrm>
            <a:off x="1066800" y="642594"/>
            <a:ext cx="10058400" cy="1371600"/>
          </a:xfrm>
        </p:spPr>
        <p:txBody>
          <a:bodyPr>
            <a:normAutofit/>
          </a:bodyPr>
          <a:lstStyle/>
          <a:p>
            <a:pPr algn="ctr"/>
            <a:r>
              <a:rPr lang="it-IT"/>
              <a:t>Project </a:t>
            </a:r>
            <a:r>
              <a:rPr lang="it-IT" err="1"/>
              <a:t>Description</a:t>
            </a:r>
            <a:r>
              <a:rPr lang="it-IT"/>
              <a:t> &amp; </a:t>
            </a:r>
            <a:r>
              <a:rPr lang="it-IT" err="1"/>
              <a:t>Objectives</a:t>
            </a:r>
            <a:endParaRPr lang="it-IT"/>
          </a:p>
        </p:txBody>
      </p:sp>
      <p:graphicFrame>
        <p:nvGraphicFramePr>
          <p:cNvPr id="10" name="Segnaposto contenuto 2">
            <a:extLst>
              <a:ext uri="{FF2B5EF4-FFF2-40B4-BE49-F238E27FC236}">
                <a16:creationId xmlns:a16="http://schemas.microsoft.com/office/drawing/2014/main" id="{A17B3F96-AE70-30B9-C964-2202E47B26BA}"/>
              </a:ext>
            </a:extLst>
          </p:cNvPr>
          <p:cNvGraphicFramePr>
            <a:graphicFrameLocks noGrp="1"/>
          </p:cNvGraphicFramePr>
          <p:nvPr>
            <p:ph idx="1"/>
            <p:extLst>
              <p:ext uri="{D42A27DB-BD31-4B8C-83A1-F6EECF244321}">
                <p14:modId xmlns:p14="http://schemas.microsoft.com/office/powerpoint/2010/main" val="2475164805"/>
              </p:ext>
            </p:extLst>
          </p:nvPr>
        </p:nvGraphicFramePr>
        <p:xfrm>
          <a:off x="1066800" y="2651257"/>
          <a:ext cx="10058400" cy="37256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2" name="CasellaDiTesto 11">
            <a:extLst>
              <a:ext uri="{FF2B5EF4-FFF2-40B4-BE49-F238E27FC236}">
                <a16:creationId xmlns:a16="http://schemas.microsoft.com/office/drawing/2014/main" id="{B7CFF6DB-C22E-66FD-6027-41E1E4D2BB05}"/>
              </a:ext>
            </a:extLst>
          </p:cNvPr>
          <p:cNvSpPr txBox="1"/>
          <p:nvPr/>
        </p:nvSpPr>
        <p:spPr>
          <a:xfrm>
            <a:off x="1066800" y="1718612"/>
            <a:ext cx="10057262" cy="1292085"/>
          </a:xfrm>
          <a:prstGeom prst="rect">
            <a:avLst/>
          </a:prstGeom>
          <a:noFill/>
        </p:spPr>
        <p:txBody>
          <a:bodyPr wrap="square" lIns="91440" tIns="45720" rIns="91440" bIns="45720" anchor="t">
            <a:spAutoFit/>
          </a:bodyPr>
          <a:lstStyle/>
          <a:p>
            <a:pPr marL="285750" indent="-285750" algn="just">
              <a:lnSpc>
                <a:spcPct val="150000"/>
              </a:lnSpc>
              <a:buFont typeface="Arial"/>
              <a:buChar char="•"/>
            </a:pPr>
            <a:r>
              <a:rPr lang="en-US">
                <a:ea typeface="+mn-lt"/>
                <a:cs typeface="+mn-lt"/>
              </a:rPr>
              <a:t>Manipulating object by pushing them, the system sorts pasta boxes based on their mass classification </a:t>
            </a:r>
            <a:endParaRPr lang="it-IT"/>
          </a:p>
          <a:p>
            <a:pPr marL="285750" indent="-285750" algn="just">
              <a:lnSpc>
                <a:spcPct val="150000"/>
              </a:lnSpc>
              <a:buFont typeface="Arial"/>
              <a:buChar char="•"/>
            </a:pPr>
            <a:r>
              <a:rPr lang="en-US">
                <a:ea typeface="+mn-lt"/>
                <a:cs typeface="+mn-lt"/>
              </a:rPr>
              <a:t>Designed for use cases where the packaging of different products is standardized</a:t>
            </a:r>
            <a:endParaRPr lang="en-US"/>
          </a:p>
        </p:txBody>
      </p:sp>
    </p:spTree>
    <p:extLst>
      <p:ext uri="{BB962C8B-B14F-4D97-AF65-F5344CB8AC3E}">
        <p14:creationId xmlns:p14="http://schemas.microsoft.com/office/powerpoint/2010/main" val="18192294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CD7399-C888-21D8-7FC6-F65E8325E44B}"/>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6166906E-45DE-C347-7CAB-EF25041AABB5}"/>
              </a:ext>
            </a:extLst>
          </p:cNvPr>
          <p:cNvSpPr>
            <a:spLocks noGrp="1"/>
          </p:cNvSpPr>
          <p:nvPr>
            <p:ph type="title"/>
          </p:nvPr>
        </p:nvSpPr>
        <p:spPr/>
        <p:txBody>
          <a:bodyPr/>
          <a:lstStyle/>
          <a:p>
            <a:r>
              <a:rPr lang="en-GB"/>
              <a:t>3. Sorting</a:t>
            </a:r>
          </a:p>
        </p:txBody>
      </p:sp>
      <p:graphicFrame>
        <p:nvGraphicFramePr>
          <p:cNvPr id="4" name="Segnaposto contenuto 3">
            <a:extLst>
              <a:ext uri="{FF2B5EF4-FFF2-40B4-BE49-F238E27FC236}">
                <a16:creationId xmlns:a16="http://schemas.microsoft.com/office/drawing/2014/main" id="{94F448EF-5E45-0494-59C4-A73AE196C2C7}"/>
              </a:ext>
            </a:extLst>
          </p:cNvPr>
          <p:cNvGraphicFramePr>
            <a:graphicFrameLocks noGrp="1"/>
          </p:cNvGraphicFramePr>
          <p:nvPr>
            <p:ph idx="1"/>
            <p:extLst>
              <p:ext uri="{D42A27DB-BD31-4B8C-83A1-F6EECF244321}">
                <p14:modId xmlns:p14="http://schemas.microsoft.com/office/powerpoint/2010/main" val="876519837"/>
              </p:ext>
            </p:extLst>
          </p:nvPr>
        </p:nvGraphicFramePr>
        <p:xfrm>
          <a:off x="1752600" y="2280894"/>
          <a:ext cx="8496300" cy="24911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CasellaDiTesto 4">
            <a:extLst>
              <a:ext uri="{FF2B5EF4-FFF2-40B4-BE49-F238E27FC236}">
                <a16:creationId xmlns:a16="http://schemas.microsoft.com/office/drawing/2014/main" id="{90F92C04-06F5-E83F-7E23-2D49538797DE}"/>
              </a:ext>
            </a:extLst>
          </p:cNvPr>
          <p:cNvSpPr txBox="1"/>
          <p:nvPr/>
        </p:nvSpPr>
        <p:spPr>
          <a:xfrm>
            <a:off x="2019300" y="1962878"/>
            <a:ext cx="8229600" cy="646331"/>
          </a:xfrm>
          <a:prstGeom prst="rect">
            <a:avLst/>
          </a:prstGeom>
          <a:noFill/>
        </p:spPr>
        <p:txBody>
          <a:bodyPr wrap="square">
            <a:spAutoFit/>
          </a:bodyPr>
          <a:lstStyle/>
          <a:p>
            <a:r>
              <a:rPr lang="it-IT"/>
              <a:t>To </a:t>
            </a:r>
            <a:r>
              <a:rPr lang="it-IT" err="1"/>
              <a:t>ensure</a:t>
            </a:r>
            <a:r>
              <a:rPr lang="it-IT"/>
              <a:t> </a:t>
            </a:r>
            <a:r>
              <a:rPr lang="it-IT" err="1"/>
              <a:t>that</a:t>
            </a:r>
            <a:r>
              <a:rPr lang="it-IT"/>
              <a:t> the box </a:t>
            </a:r>
            <a:r>
              <a:rPr lang="it-IT" err="1"/>
              <a:t>is</a:t>
            </a:r>
            <a:r>
              <a:rPr lang="it-IT"/>
              <a:t> </a:t>
            </a:r>
            <a:r>
              <a:rPr lang="it-IT" err="1"/>
              <a:t>pushed</a:t>
            </a:r>
            <a:r>
              <a:rPr lang="it-IT"/>
              <a:t> in the </a:t>
            </a:r>
            <a:r>
              <a:rPr lang="it-IT" err="1"/>
              <a:t>correct</a:t>
            </a:r>
            <a:r>
              <a:rPr lang="it-IT"/>
              <a:t> </a:t>
            </a:r>
            <a:r>
              <a:rPr lang="it-IT" err="1"/>
              <a:t>disposal</a:t>
            </a:r>
            <a:r>
              <a:rPr lang="it-IT"/>
              <a:t> bin, </a:t>
            </a:r>
            <a:r>
              <a:rPr lang="it-IT" err="1"/>
              <a:t>we</a:t>
            </a:r>
            <a:r>
              <a:rPr lang="it-IT"/>
              <a:t> </a:t>
            </a:r>
            <a:r>
              <a:rPr lang="it-IT" err="1"/>
              <a:t>need</a:t>
            </a:r>
            <a:r>
              <a:rPr lang="it-IT"/>
              <a:t> to </a:t>
            </a:r>
            <a:r>
              <a:rPr lang="it-IT" err="1"/>
              <a:t>perform</a:t>
            </a:r>
            <a:r>
              <a:rPr lang="it-IT"/>
              <a:t> the following steps:</a:t>
            </a:r>
          </a:p>
        </p:txBody>
      </p:sp>
    </p:spTree>
    <p:extLst>
      <p:ext uri="{BB962C8B-B14F-4D97-AF65-F5344CB8AC3E}">
        <p14:creationId xmlns:p14="http://schemas.microsoft.com/office/powerpoint/2010/main" val="30804167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F4257E2-200C-38BF-EDB5-BDB18EB05B06}"/>
              </a:ext>
            </a:extLst>
          </p:cNvPr>
          <p:cNvSpPr>
            <a:spLocks noGrp="1"/>
          </p:cNvSpPr>
          <p:nvPr>
            <p:ph type="title"/>
          </p:nvPr>
        </p:nvSpPr>
        <p:spPr/>
        <p:txBody>
          <a:bodyPr/>
          <a:lstStyle/>
          <a:p>
            <a:r>
              <a:rPr lang="it-IT"/>
              <a:t>Side point </a:t>
            </a:r>
            <a:r>
              <a:rPr lang="it-IT" err="1"/>
              <a:t>localization</a:t>
            </a:r>
            <a:endParaRPr lang="it-IT"/>
          </a:p>
        </p:txBody>
      </p:sp>
      <p:sp>
        <p:nvSpPr>
          <p:cNvPr id="3" name="Segnaposto contenuto 2">
            <a:extLst>
              <a:ext uri="{FF2B5EF4-FFF2-40B4-BE49-F238E27FC236}">
                <a16:creationId xmlns:a16="http://schemas.microsoft.com/office/drawing/2014/main" id="{100ADF21-7094-1D42-DE0D-65F2B74ECE7A}"/>
              </a:ext>
            </a:extLst>
          </p:cNvPr>
          <p:cNvSpPr>
            <a:spLocks noGrp="1"/>
          </p:cNvSpPr>
          <p:nvPr>
            <p:ph idx="1"/>
          </p:nvPr>
        </p:nvSpPr>
        <p:spPr>
          <a:xfrm>
            <a:off x="985187" y="2303323"/>
            <a:ext cx="9558728" cy="3849624"/>
          </a:xfrm>
        </p:spPr>
        <p:txBody>
          <a:bodyPr vert="horz" lIns="91440" tIns="45720" rIns="91440" bIns="45720" rtlCol="0" anchor="t">
            <a:normAutofit/>
          </a:bodyPr>
          <a:lstStyle/>
          <a:p>
            <a:r>
              <a:rPr lang="en-GB"/>
              <a:t>Mapping of box type to disposal bin:</a:t>
            </a:r>
          </a:p>
          <a:p>
            <a:pPr lvl="1"/>
            <a:r>
              <a:rPr lang="en-GB"/>
              <a:t>"LIGHT BOX“ </a:t>
            </a:r>
            <a:r>
              <a:rPr lang="en-GB">
                <a:sym typeface="Wingdings" panose="05000000000000000000" pitchFamily="2" charset="2"/>
              </a:rPr>
              <a:t> frontal disposal bin</a:t>
            </a:r>
            <a:endParaRPr lang="en-GB"/>
          </a:p>
          <a:p>
            <a:pPr lvl="1"/>
            <a:r>
              <a:rPr lang="en-GB"/>
              <a:t>"MEDIUM BOX“ </a:t>
            </a:r>
            <a:r>
              <a:rPr lang="en-GB">
                <a:sym typeface="Wingdings" panose="05000000000000000000" pitchFamily="2" charset="2"/>
              </a:rPr>
              <a:t></a:t>
            </a:r>
            <a:r>
              <a:rPr lang="en-GB"/>
              <a:t> right disposal bin</a:t>
            </a:r>
          </a:p>
          <a:p>
            <a:pPr lvl="1"/>
            <a:r>
              <a:rPr lang="en-GB"/>
              <a:t>"HEAVY BOX” </a:t>
            </a:r>
            <a:r>
              <a:rPr lang="en-GB">
                <a:sym typeface="Wingdings" panose="05000000000000000000" pitchFamily="2" charset="2"/>
              </a:rPr>
              <a:t> left disposal bin</a:t>
            </a:r>
            <a:endParaRPr lang="en-GB"/>
          </a:p>
          <a:p>
            <a:pPr marL="274320" lvl="1" indent="0">
              <a:buClr>
                <a:srgbClr val="262626"/>
              </a:buClr>
              <a:buNone/>
            </a:pPr>
            <a:endParaRPr lang="en-GB"/>
          </a:p>
          <a:p>
            <a:pPr marL="274320" lvl="1" indent="0">
              <a:buNone/>
            </a:pPr>
            <a:endParaRPr lang="en-GB"/>
          </a:p>
          <a:p>
            <a:r>
              <a:rPr lang="en-GB"/>
              <a:t>The </a:t>
            </a:r>
            <a:r>
              <a:rPr lang="en-GB" err="1">
                <a:latin typeface="Consolas"/>
              </a:rPr>
              <a:t>force_sensor</a:t>
            </a:r>
            <a:r>
              <a:rPr lang="en-GB"/>
              <a:t> node publishes the </a:t>
            </a:r>
            <a:r>
              <a:rPr lang="en-GB" err="1">
                <a:latin typeface="Consolas"/>
              </a:rPr>
              <a:t>box_type</a:t>
            </a:r>
            <a:r>
              <a:rPr lang="en-GB">
                <a:latin typeface="Consolas"/>
              </a:rPr>
              <a:t> </a:t>
            </a:r>
            <a:r>
              <a:rPr lang="en-GB"/>
              <a:t>on the topic </a:t>
            </a:r>
            <a:r>
              <a:rPr lang="en-GB">
                <a:latin typeface="Consolas"/>
              </a:rPr>
              <a:t>box/</a:t>
            </a:r>
            <a:r>
              <a:rPr lang="en-GB" err="1">
                <a:latin typeface="Consolas"/>
              </a:rPr>
              <a:t>type_topic</a:t>
            </a:r>
            <a:r>
              <a:rPr lang="en-GB"/>
              <a:t>. </a:t>
            </a:r>
          </a:p>
          <a:p>
            <a:r>
              <a:rPr lang="en-GB"/>
              <a:t>The </a:t>
            </a:r>
            <a:r>
              <a:rPr lang="en-GB" err="1">
                <a:latin typeface="Consolas"/>
              </a:rPr>
              <a:t>object_detector</a:t>
            </a:r>
            <a:r>
              <a:rPr lang="en-GB">
                <a:latin typeface="Consolas"/>
              </a:rPr>
              <a:t> </a:t>
            </a:r>
            <a:r>
              <a:rPr lang="en-GB"/>
              <a:t>node reads this information, calculates the </a:t>
            </a:r>
            <a:r>
              <a:rPr lang="en-GB" err="1">
                <a:latin typeface="Consolas"/>
              </a:rPr>
              <a:t>side_point</a:t>
            </a:r>
            <a:r>
              <a:rPr lang="en-GB"/>
              <a:t> (the point from which the robot should initiate the second push) based on the initial </a:t>
            </a:r>
            <a:r>
              <a:rPr lang="en-GB" err="1">
                <a:latin typeface="Consolas"/>
              </a:rPr>
              <a:t>push_point</a:t>
            </a:r>
            <a:r>
              <a:rPr lang="en-GB"/>
              <a:t> and the distance the box has </a:t>
            </a:r>
            <a:r>
              <a:rPr lang="en-GB" err="1"/>
              <a:t>traveled</a:t>
            </a:r>
            <a:r>
              <a:rPr lang="en-GB"/>
              <a:t> due to the push, and then publishes it on the topic </a:t>
            </a:r>
            <a:r>
              <a:rPr lang="en-GB">
                <a:latin typeface="Consolas"/>
              </a:rPr>
              <a:t>box/</a:t>
            </a:r>
            <a:r>
              <a:rPr lang="en-GB" err="1">
                <a:latin typeface="Consolas"/>
              </a:rPr>
              <a:t>side_point</a:t>
            </a:r>
            <a:r>
              <a:rPr lang="en-GB"/>
              <a:t>.</a:t>
            </a:r>
          </a:p>
        </p:txBody>
      </p:sp>
      <p:pic>
        <p:nvPicPr>
          <p:cNvPr id="4" name="Segnaposto contenuto 4">
            <a:extLst>
              <a:ext uri="{FF2B5EF4-FFF2-40B4-BE49-F238E27FC236}">
                <a16:creationId xmlns:a16="http://schemas.microsoft.com/office/drawing/2014/main" id="{8B57E643-3B2D-4FA8-7C1E-F5648DA19071}"/>
              </a:ext>
            </a:extLst>
          </p:cNvPr>
          <p:cNvPicPr>
            <a:picLocks noChangeAspect="1"/>
          </p:cNvPicPr>
          <p:nvPr/>
        </p:nvPicPr>
        <p:blipFill>
          <a:blip r:embed="rId2"/>
          <a:srcRect l="38938" t="27805" r="39228" b="53258"/>
          <a:stretch/>
        </p:blipFill>
        <p:spPr>
          <a:xfrm>
            <a:off x="8060345" y="1222651"/>
            <a:ext cx="3595381" cy="2619406"/>
          </a:xfrm>
          <a:prstGeom prst="rect">
            <a:avLst/>
          </a:prstGeom>
          <a:ln>
            <a:solidFill>
              <a:schemeClr val="tx1"/>
            </a:solidFill>
          </a:ln>
        </p:spPr>
      </p:pic>
      <p:sp>
        <p:nvSpPr>
          <p:cNvPr id="5" name="Ovale 4">
            <a:extLst>
              <a:ext uri="{FF2B5EF4-FFF2-40B4-BE49-F238E27FC236}">
                <a16:creationId xmlns:a16="http://schemas.microsoft.com/office/drawing/2014/main" id="{44D44727-6173-423E-E44F-91E2BB806211}"/>
              </a:ext>
            </a:extLst>
          </p:cNvPr>
          <p:cNvSpPr/>
          <p:nvPr/>
        </p:nvSpPr>
        <p:spPr>
          <a:xfrm>
            <a:off x="9233535" y="2252345"/>
            <a:ext cx="116840" cy="100102"/>
          </a:xfrm>
          <a:prstGeom prst="ellipse">
            <a:avLst/>
          </a:prstGeom>
          <a:solidFill>
            <a:srgbClr val="70C653"/>
          </a:solidFill>
          <a:ln>
            <a:solidFill>
              <a:srgbClr val="70C65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 name="Ovale 5">
            <a:extLst>
              <a:ext uri="{FF2B5EF4-FFF2-40B4-BE49-F238E27FC236}">
                <a16:creationId xmlns:a16="http://schemas.microsoft.com/office/drawing/2014/main" id="{E6D6229E-8760-9F4B-6AA2-A7247E30741C}"/>
              </a:ext>
            </a:extLst>
          </p:cNvPr>
          <p:cNvSpPr/>
          <p:nvPr/>
        </p:nvSpPr>
        <p:spPr>
          <a:xfrm>
            <a:off x="9799615" y="2828023"/>
            <a:ext cx="116840" cy="100102"/>
          </a:xfrm>
          <a:prstGeom prst="ellipse">
            <a:avLst/>
          </a:prstGeom>
          <a:solidFill>
            <a:srgbClr val="70C653"/>
          </a:solidFill>
          <a:ln>
            <a:solidFill>
              <a:srgbClr val="70C65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7" name="Ovale 6">
            <a:extLst>
              <a:ext uri="{FF2B5EF4-FFF2-40B4-BE49-F238E27FC236}">
                <a16:creationId xmlns:a16="http://schemas.microsoft.com/office/drawing/2014/main" id="{4CFCCB29-83CB-5E16-CA6F-D3E0CE8E0AB9}"/>
              </a:ext>
            </a:extLst>
          </p:cNvPr>
          <p:cNvSpPr/>
          <p:nvPr/>
        </p:nvSpPr>
        <p:spPr>
          <a:xfrm>
            <a:off x="10427970" y="2252345"/>
            <a:ext cx="116840" cy="100102"/>
          </a:xfrm>
          <a:prstGeom prst="ellipse">
            <a:avLst/>
          </a:prstGeom>
          <a:solidFill>
            <a:srgbClr val="70C653"/>
          </a:solidFill>
          <a:ln>
            <a:solidFill>
              <a:srgbClr val="70C65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9" name="Connettore 2 8">
            <a:extLst>
              <a:ext uri="{FF2B5EF4-FFF2-40B4-BE49-F238E27FC236}">
                <a16:creationId xmlns:a16="http://schemas.microsoft.com/office/drawing/2014/main" id="{9C237135-B751-0B44-7211-8E4B74EAE895}"/>
              </a:ext>
            </a:extLst>
          </p:cNvPr>
          <p:cNvCxnSpPr/>
          <p:nvPr/>
        </p:nvCxnSpPr>
        <p:spPr>
          <a:xfrm flipV="1">
            <a:off x="9858035" y="3038475"/>
            <a:ext cx="0" cy="542925"/>
          </a:xfrm>
          <a:prstGeom prst="straightConnector1">
            <a:avLst/>
          </a:prstGeom>
          <a:ln w="19050">
            <a:solidFill>
              <a:srgbClr val="70C653"/>
            </a:solidFill>
            <a:tailEnd type="triangle"/>
          </a:ln>
        </p:spPr>
        <p:style>
          <a:lnRef idx="1">
            <a:schemeClr val="accent1"/>
          </a:lnRef>
          <a:fillRef idx="0">
            <a:schemeClr val="accent1"/>
          </a:fillRef>
          <a:effectRef idx="0">
            <a:schemeClr val="accent1"/>
          </a:effectRef>
          <a:fontRef idx="minor">
            <a:schemeClr val="tx1"/>
          </a:fontRef>
        </p:style>
      </p:cxnSp>
      <p:sp>
        <p:nvSpPr>
          <p:cNvPr id="10" name="CasellaDiTesto 9">
            <a:extLst>
              <a:ext uri="{FF2B5EF4-FFF2-40B4-BE49-F238E27FC236}">
                <a16:creationId xmlns:a16="http://schemas.microsoft.com/office/drawing/2014/main" id="{8CE61F91-F94F-8ACD-9255-EF3302EFD8C4}"/>
              </a:ext>
            </a:extLst>
          </p:cNvPr>
          <p:cNvSpPr txBox="1"/>
          <p:nvPr/>
        </p:nvSpPr>
        <p:spPr>
          <a:xfrm>
            <a:off x="9135433" y="3507084"/>
            <a:ext cx="1842749" cy="369332"/>
          </a:xfrm>
          <a:prstGeom prst="rect">
            <a:avLst/>
          </a:prstGeom>
          <a:noFill/>
        </p:spPr>
        <p:txBody>
          <a:bodyPr wrap="none" rtlCol="0">
            <a:spAutoFit/>
          </a:bodyPr>
          <a:lstStyle/>
          <a:p>
            <a:r>
              <a:rPr lang="it-IT" err="1"/>
              <a:t>Frontal</a:t>
            </a:r>
            <a:r>
              <a:rPr lang="it-IT"/>
              <a:t> Bin case</a:t>
            </a:r>
          </a:p>
        </p:txBody>
      </p:sp>
      <p:cxnSp>
        <p:nvCxnSpPr>
          <p:cNvPr id="11" name="Connettore 2 10">
            <a:extLst>
              <a:ext uri="{FF2B5EF4-FFF2-40B4-BE49-F238E27FC236}">
                <a16:creationId xmlns:a16="http://schemas.microsoft.com/office/drawing/2014/main" id="{A4BD9390-7410-CAED-E0A9-C8F4CFF27632}"/>
              </a:ext>
            </a:extLst>
          </p:cNvPr>
          <p:cNvCxnSpPr>
            <a:cxnSpLocks/>
          </p:cNvCxnSpPr>
          <p:nvPr/>
        </p:nvCxnSpPr>
        <p:spPr>
          <a:xfrm>
            <a:off x="8553450" y="2302396"/>
            <a:ext cx="552110" cy="0"/>
          </a:xfrm>
          <a:prstGeom prst="straightConnector1">
            <a:avLst/>
          </a:prstGeom>
          <a:ln w="19050">
            <a:solidFill>
              <a:srgbClr val="70C653"/>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nettore 2 12">
            <a:extLst>
              <a:ext uri="{FF2B5EF4-FFF2-40B4-BE49-F238E27FC236}">
                <a16:creationId xmlns:a16="http://schemas.microsoft.com/office/drawing/2014/main" id="{F28481A5-D45F-5807-2768-2FFD5A0A0A57}"/>
              </a:ext>
            </a:extLst>
          </p:cNvPr>
          <p:cNvCxnSpPr>
            <a:cxnSpLocks/>
          </p:cNvCxnSpPr>
          <p:nvPr/>
        </p:nvCxnSpPr>
        <p:spPr>
          <a:xfrm flipH="1">
            <a:off x="10677525" y="2309267"/>
            <a:ext cx="609600" cy="0"/>
          </a:xfrm>
          <a:prstGeom prst="straightConnector1">
            <a:avLst/>
          </a:prstGeom>
          <a:ln w="19050">
            <a:solidFill>
              <a:srgbClr val="70C653"/>
            </a:solidFill>
            <a:tailEnd type="triangle"/>
          </a:ln>
        </p:spPr>
        <p:style>
          <a:lnRef idx="1">
            <a:schemeClr val="accent1"/>
          </a:lnRef>
          <a:fillRef idx="0">
            <a:schemeClr val="accent1"/>
          </a:fillRef>
          <a:effectRef idx="0">
            <a:schemeClr val="accent1"/>
          </a:effectRef>
          <a:fontRef idx="minor">
            <a:schemeClr val="tx1"/>
          </a:fontRef>
        </p:style>
      </p:cxnSp>
      <p:sp>
        <p:nvSpPr>
          <p:cNvPr id="15" name="CasellaDiTesto 14">
            <a:extLst>
              <a:ext uri="{FF2B5EF4-FFF2-40B4-BE49-F238E27FC236}">
                <a16:creationId xmlns:a16="http://schemas.microsoft.com/office/drawing/2014/main" id="{96DBD26C-47AE-2D91-F56A-93E8B9798446}"/>
              </a:ext>
            </a:extLst>
          </p:cNvPr>
          <p:cNvSpPr txBox="1"/>
          <p:nvPr/>
        </p:nvSpPr>
        <p:spPr>
          <a:xfrm>
            <a:off x="8060345" y="1458370"/>
            <a:ext cx="1133644" cy="369332"/>
          </a:xfrm>
          <a:prstGeom prst="rect">
            <a:avLst/>
          </a:prstGeom>
          <a:noFill/>
        </p:spPr>
        <p:txBody>
          <a:bodyPr wrap="none" rtlCol="0">
            <a:spAutoFit/>
          </a:bodyPr>
          <a:lstStyle/>
          <a:p>
            <a:r>
              <a:rPr lang="it-IT" err="1"/>
              <a:t>Right</a:t>
            </a:r>
            <a:r>
              <a:rPr lang="it-IT"/>
              <a:t> Bin case</a:t>
            </a:r>
          </a:p>
        </p:txBody>
      </p:sp>
      <p:sp>
        <p:nvSpPr>
          <p:cNvPr id="16" name="CasellaDiTesto 15">
            <a:extLst>
              <a:ext uri="{FF2B5EF4-FFF2-40B4-BE49-F238E27FC236}">
                <a16:creationId xmlns:a16="http://schemas.microsoft.com/office/drawing/2014/main" id="{74D62A0A-9D20-4B43-A026-639DDBCDB8A1}"/>
              </a:ext>
            </a:extLst>
          </p:cNvPr>
          <p:cNvSpPr txBox="1"/>
          <p:nvPr/>
        </p:nvSpPr>
        <p:spPr>
          <a:xfrm>
            <a:off x="10210522" y="1458370"/>
            <a:ext cx="1495346" cy="369332"/>
          </a:xfrm>
          <a:prstGeom prst="rect">
            <a:avLst/>
          </a:prstGeom>
          <a:noFill/>
        </p:spPr>
        <p:txBody>
          <a:bodyPr wrap="none" rtlCol="0">
            <a:spAutoFit/>
          </a:bodyPr>
          <a:lstStyle/>
          <a:p>
            <a:r>
              <a:rPr lang="it-IT"/>
              <a:t>Left Bin case</a:t>
            </a:r>
          </a:p>
        </p:txBody>
      </p:sp>
    </p:spTree>
    <p:extLst>
      <p:ext uri="{BB962C8B-B14F-4D97-AF65-F5344CB8AC3E}">
        <p14:creationId xmlns:p14="http://schemas.microsoft.com/office/powerpoint/2010/main" val="13269022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255F734-C60A-9EAF-AD3A-AF2654FD4D0F}"/>
              </a:ext>
            </a:extLst>
          </p:cNvPr>
          <p:cNvSpPr>
            <a:spLocks noGrp="1"/>
          </p:cNvSpPr>
          <p:nvPr>
            <p:ph type="title"/>
          </p:nvPr>
        </p:nvSpPr>
        <p:spPr/>
        <p:txBody>
          <a:bodyPr/>
          <a:lstStyle/>
          <a:p>
            <a:r>
              <a:rPr lang="it-IT"/>
              <a:t>Compute </a:t>
            </a:r>
            <a:r>
              <a:rPr lang="it-IT" err="1"/>
              <a:t>pushing</a:t>
            </a:r>
            <a:r>
              <a:rPr lang="it-IT"/>
              <a:t> </a:t>
            </a:r>
            <a:r>
              <a:rPr lang="it-IT" err="1"/>
              <a:t>trajectory</a:t>
            </a:r>
            <a:endParaRPr lang="en-GB"/>
          </a:p>
        </p:txBody>
      </p:sp>
      <p:sp>
        <p:nvSpPr>
          <p:cNvPr id="3" name="Segnaposto contenuto 2">
            <a:extLst>
              <a:ext uri="{FF2B5EF4-FFF2-40B4-BE49-F238E27FC236}">
                <a16:creationId xmlns:a16="http://schemas.microsoft.com/office/drawing/2014/main" id="{D2A111FD-3E08-4DDF-9B72-12CCF66FCDC0}"/>
              </a:ext>
            </a:extLst>
          </p:cNvPr>
          <p:cNvSpPr>
            <a:spLocks noGrp="1"/>
          </p:cNvSpPr>
          <p:nvPr>
            <p:ph idx="1"/>
          </p:nvPr>
        </p:nvSpPr>
        <p:spPr>
          <a:xfrm>
            <a:off x="1066800" y="2302989"/>
            <a:ext cx="7772400" cy="3849624"/>
          </a:xfrm>
        </p:spPr>
        <p:txBody>
          <a:bodyPr vert="horz" lIns="91440" tIns="45720" rIns="91440" bIns="45720" rtlCol="0" anchor="t">
            <a:normAutofit/>
          </a:bodyPr>
          <a:lstStyle/>
          <a:p>
            <a:pPr>
              <a:lnSpc>
                <a:spcPct val="150000"/>
              </a:lnSpc>
            </a:pPr>
            <a:r>
              <a:rPr lang="en-GB" sz="1600"/>
              <a:t>When the trajectory planner node receives the </a:t>
            </a:r>
            <a:r>
              <a:rPr lang="en-GB" sz="1600" err="1">
                <a:latin typeface="Consolas"/>
              </a:rPr>
              <a:t>side_point</a:t>
            </a:r>
            <a:r>
              <a:rPr lang="en-GB" sz="1600">
                <a:latin typeface="Avenir Next LT Pro"/>
              </a:rPr>
              <a:t>, then calculates </a:t>
            </a:r>
            <a:r>
              <a:rPr lang="en-GB" sz="1600"/>
              <a:t>the target disposal bin location and plans the robot's path accordingly. </a:t>
            </a:r>
            <a:endParaRPr lang="it-IT"/>
          </a:p>
          <a:p>
            <a:pPr>
              <a:lnSpc>
                <a:spcPct val="150000"/>
              </a:lnSpc>
            </a:pPr>
            <a:r>
              <a:rPr lang="en-GB" sz="1600"/>
              <a:t>If the disposal bin is located in front, the robot simply moves in a straight line. </a:t>
            </a:r>
          </a:p>
          <a:p>
            <a:pPr>
              <a:lnSpc>
                <a:spcPct val="150000"/>
              </a:lnSpc>
            </a:pPr>
            <a:r>
              <a:rPr lang="en-GB" sz="1600"/>
              <a:t>However, if the disposal bin is on the left or right side, the planner must generate an additional waypoint to ensure the end effector reaches the </a:t>
            </a:r>
            <a:r>
              <a:rPr lang="en-GB" sz="1600" err="1">
                <a:latin typeface="Consolas"/>
              </a:rPr>
              <a:t>side_point</a:t>
            </a:r>
            <a:r>
              <a:rPr lang="en-GB" sz="1600">
                <a:latin typeface="Consolas"/>
              </a:rPr>
              <a:t> </a:t>
            </a:r>
            <a:r>
              <a:rPr lang="en-GB" sz="1600"/>
              <a:t>without colliding with the box.</a:t>
            </a:r>
          </a:p>
        </p:txBody>
      </p:sp>
      <p:pic>
        <p:nvPicPr>
          <p:cNvPr id="4" name="Immagine 3" descr="Immagine che contiene testo, schermata, Software multimediale, software&#10;&#10;Descrizione generata automaticamente">
            <a:extLst>
              <a:ext uri="{FF2B5EF4-FFF2-40B4-BE49-F238E27FC236}">
                <a16:creationId xmlns:a16="http://schemas.microsoft.com/office/drawing/2014/main" id="{55DCDD0C-1A4B-D34C-E558-7F1CEDBE064B}"/>
              </a:ext>
            </a:extLst>
          </p:cNvPr>
          <p:cNvPicPr>
            <a:picLocks noChangeAspect="1"/>
          </p:cNvPicPr>
          <p:nvPr/>
        </p:nvPicPr>
        <p:blipFill>
          <a:blip r:embed="rId2"/>
          <a:srcRect l="40513" t="25046" r="40718" b="29197"/>
          <a:stretch/>
        </p:blipFill>
        <p:spPr>
          <a:xfrm>
            <a:off x="9081540" y="652697"/>
            <a:ext cx="2288354" cy="2900699"/>
          </a:xfrm>
          <a:prstGeom prst="rect">
            <a:avLst/>
          </a:prstGeom>
          <a:ln>
            <a:solidFill>
              <a:schemeClr val="tx1"/>
            </a:solidFill>
          </a:ln>
        </p:spPr>
      </p:pic>
      <p:pic>
        <p:nvPicPr>
          <p:cNvPr id="5" name="Immagine 4" descr="Immagine che contiene testo, schermata, Software multimediale, software&#10;&#10;Descrizione generata automaticamente">
            <a:extLst>
              <a:ext uri="{FF2B5EF4-FFF2-40B4-BE49-F238E27FC236}">
                <a16:creationId xmlns:a16="http://schemas.microsoft.com/office/drawing/2014/main" id="{01883A78-0F2D-A01E-5A2D-75EC2626AE75}"/>
              </a:ext>
            </a:extLst>
          </p:cNvPr>
          <p:cNvPicPr>
            <a:picLocks noChangeAspect="1"/>
          </p:cNvPicPr>
          <p:nvPr/>
        </p:nvPicPr>
        <p:blipFill>
          <a:blip r:embed="rId3"/>
          <a:srcRect l="42872" t="25046" r="44000" b="49909"/>
          <a:stretch/>
        </p:blipFill>
        <p:spPr>
          <a:xfrm>
            <a:off x="9081541" y="3825615"/>
            <a:ext cx="2287652" cy="2329733"/>
          </a:xfrm>
          <a:prstGeom prst="rect">
            <a:avLst/>
          </a:prstGeom>
          <a:ln>
            <a:solidFill>
              <a:schemeClr val="tx1"/>
            </a:solidFill>
          </a:ln>
        </p:spPr>
      </p:pic>
    </p:spTree>
    <p:extLst>
      <p:ext uri="{BB962C8B-B14F-4D97-AF65-F5344CB8AC3E}">
        <p14:creationId xmlns:p14="http://schemas.microsoft.com/office/powerpoint/2010/main" val="34650205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7E11BE4-2F7B-08B9-B73F-37D46FB4F3CE}"/>
              </a:ext>
            </a:extLst>
          </p:cNvPr>
          <p:cNvSpPr>
            <a:spLocks noGrp="1"/>
          </p:cNvSpPr>
          <p:nvPr>
            <p:ph type="title"/>
          </p:nvPr>
        </p:nvSpPr>
        <p:spPr/>
        <p:txBody>
          <a:bodyPr/>
          <a:lstStyle/>
          <a:p>
            <a:r>
              <a:rPr lang="en-GB"/>
              <a:t>Push into disposal bin</a:t>
            </a:r>
          </a:p>
        </p:txBody>
      </p:sp>
      <p:sp>
        <p:nvSpPr>
          <p:cNvPr id="3" name="Segnaposto contenuto 2">
            <a:extLst>
              <a:ext uri="{FF2B5EF4-FFF2-40B4-BE49-F238E27FC236}">
                <a16:creationId xmlns:a16="http://schemas.microsoft.com/office/drawing/2014/main" id="{A8519A43-DB8B-7A7B-2665-C3D9925CC578}"/>
              </a:ext>
            </a:extLst>
          </p:cNvPr>
          <p:cNvSpPr>
            <a:spLocks noGrp="1"/>
          </p:cNvSpPr>
          <p:nvPr>
            <p:ph idx="1"/>
          </p:nvPr>
        </p:nvSpPr>
        <p:spPr>
          <a:xfrm>
            <a:off x="1066800" y="1715875"/>
            <a:ext cx="10058400" cy="3849624"/>
          </a:xfrm>
        </p:spPr>
        <p:txBody>
          <a:bodyPr vert="horz" lIns="91440" tIns="45720" rIns="91440" bIns="45720" rtlCol="0" anchor="t">
            <a:normAutofit/>
          </a:bodyPr>
          <a:lstStyle/>
          <a:p>
            <a:pPr marL="0" indent="0">
              <a:lnSpc>
                <a:spcPct val="150000"/>
              </a:lnSpc>
              <a:buNone/>
            </a:pPr>
            <a:r>
              <a:rPr lang="en-GB" sz="1600"/>
              <a:t>Once the trajectory is defined, the robot pushes the box into the correct disposal bin. At this point, it is detected that there are no more boxes on the worktable, so_</a:t>
            </a:r>
            <a:endParaRPr lang="it-IT" sz="1600"/>
          </a:p>
          <a:p>
            <a:pPr marL="285750" indent="-285750">
              <a:lnSpc>
                <a:spcPct val="150000"/>
              </a:lnSpc>
              <a:buFont typeface="Calibri" pitchFamily="18" charset="0"/>
              <a:buChar char="-"/>
            </a:pPr>
            <a:r>
              <a:rPr lang="en-GB" sz="1600">
                <a:latin typeface="Avenir Next LT Pro"/>
              </a:rPr>
              <a:t>the arm return to </a:t>
            </a:r>
            <a:r>
              <a:rPr lang="en-GB" sz="1600">
                <a:latin typeface="Consolas"/>
              </a:rPr>
              <a:t>HOME_POINT</a:t>
            </a:r>
            <a:r>
              <a:rPr lang="en-GB" sz="1600">
                <a:latin typeface="Avenir Next LT Pro"/>
              </a:rPr>
              <a:t>;</a:t>
            </a:r>
            <a:endParaRPr lang="it-IT" sz="1600">
              <a:latin typeface="Avenir Next LT Pro"/>
            </a:endParaRPr>
          </a:p>
          <a:p>
            <a:pPr marL="285750" indent="-285750">
              <a:lnSpc>
                <a:spcPct val="150000"/>
              </a:lnSpc>
              <a:buClr>
                <a:srgbClr val="262626"/>
              </a:buClr>
              <a:buFont typeface="Calibri" pitchFamily="18" charset="0"/>
              <a:buChar char="-"/>
            </a:pPr>
            <a:r>
              <a:rPr lang="en-GB" sz="1600"/>
              <a:t>the </a:t>
            </a:r>
            <a:r>
              <a:rPr lang="en-GB" sz="1600" err="1">
                <a:latin typeface="Consolas"/>
              </a:rPr>
              <a:t>box_spawner</a:t>
            </a:r>
            <a:r>
              <a:rPr lang="en-GB" sz="1600">
                <a:latin typeface="Consolas"/>
              </a:rPr>
              <a:t> </a:t>
            </a:r>
            <a:r>
              <a:rPr lang="en-GB" sz="1600"/>
              <a:t>generates a new one.</a:t>
            </a:r>
            <a:endParaRPr lang="it-IT" sz="1600"/>
          </a:p>
        </p:txBody>
      </p:sp>
      <p:pic>
        <p:nvPicPr>
          <p:cNvPr id="4" name="Immagine 3" descr="Immagine che contiene testo, schermata, software, Software multimediale&#10;&#10;Descrizione generata automaticamente">
            <a:extLst>
              <a:ext uri="{FF2B5EF4-FFF2-40B4-BE49-F238E27FC236}">
                <a16:creationId xmlns:a16="http://schemas.microsoft.com/office/drawing/2014/main" id="{EBDCF036-DCE0-9CC9-4D8A-7C5758A8A851}"/>
              </a:ext>
            </a:extLst>
          </p:cNvPr>
          <p:cNvPicPr>
            <a:picLocks noChangeAspect="1"/>
          </p:cNvPicPr>
          <p:nvPr/>
        </p:nvPicPr>
        <p:blipFill>
          <a:blip r:embed="rId2"/>
          <a:srcRect l="33128" t="32847" r="40718" b="21168"/>
          <a:stretch/>
        </p:blipFill>
        <p:spPr>
          <a:xfrm>
            <a:off x="1061803" y="3635116"/>
            <a:ext cx="2501635" cy="2516604"/>
          </a:xfrm>
          <a:prstGeom prst="rect">
            <a:avLst/>
          </a:prstGeom>
          <a:ln>
            <a:solidFill>
              <a:schemeClr val="tx1"/>
            </a:solidFill>
          </a:ln>
        </p:spPr>
      </p:pic>
      <p:pic>
        <p:nvPicPr>
          <p:cNvPr id="5" name="Immagine 4" descr="Immagine che contiene testo, schermata, software, Software multimediale&#10;&#10;Descrizione generata automaticamente">
            <a:extLst>
              <a:ext uri="{FF2B5EF4-FFF2-40B4-BE49-F238E27FC236}">
                <a16:creationId xmlns:a16="http://schemas.microsoft.com/office/drawing/2014/main" id="{0DF3B2F4-DEA9-E5DD-C28F-346C783DC235}"/>
              </a:ext>
            </a:extLst>
          </p:cNvPr>
          <p:cNvPicPr>
            <a:picLocks noChangeAspect="1"/>
          </p:cNvPicPr>
          <p:nvPr/>
        </p:nvPicPr>
        <p:blipFill>
          <a:blip r:embed="rId3"/>
          <a:srcRect l="34872" t="27255" r="40718" b="25730"/>
          <a:stretch/>
        </p:blipFill>
        <p:spPr>
          <a:xfrm>
            <a:off x="4846819" y="3639611"/>
            <a:ext cx="2501429" cy="2512238"/>
          </a:xfrm>
          <a:prstGeom prst="rect">
            <a:avLst/>
          </a:prstGeom>
          <a:ln>
            <a:solidFill>
              <a:schemeClr val="tx1"/>
            </a:solidFill>
          </a:ln>
        </p:spPr>
      </p:pic>
      <p:pic>
        <p:nvPicPr>
          <p:cNvPr id="7" name="Immagine 6" descr="Immagine che contiene testo, schermata, Software multimediale, software&#10;&#10;Descrizione generata automaticamente">
            <a:extLst>
              <a:ext uri="{FF2B5EF4-FFF2-40B4-BE49-F238E27FC236}">
                <a16:creationId xmlns:a16="http://schemas.microsoft.com/office/drawing/2014/main" id="{A4025828-BB27-2F9D-5FDB-F8BE868390FC}"/>
              </a:ext>
            </a:extLst>
          </p:cNvPr>
          <p:cNvPicPr>
            <a:picLocks noChangeAspect="1"/>
          </p:cNvPicPr>
          <p:nvPr/>
        </p:nvPicPr>
        <p:blipFill>
          <a:blip r:embed="rId4"/>
          <a:srcRect l="33641" t="27555" r="42256" b="29770"/>
          <a:stretch/>
        </p:blipFill>
        <p:spPr>
          <a:xfrm>
            <a:off x="8631836" y="3635115"/>
            <a:ext cx="2501377" cy="2514444"/>
          </a:xfrm>
          <a:prstGeom prst="rect">
            <a:avLst/>
          </a:prstGeom>
          <a:ln>
            <a:solidFill>
              <a:schemeClr val="tx1"/>
            </a:solidFill>
          </a:ln>
        </p:spPr>
      </p:pic>
    </p:spTree>
    <p:extLst>
      <p:ext uri="{BB962C8B-B14F-4D97-AF65-F5344CB8AC3E}">
        <p14:creationId xmlns:p14="http://schemas.microsoft.com/office/powerpoint/2010/main" val="4974199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AB4234C-76EA-04B1-13B8-261CA765ECF3}"/>
              </a:ext>
            </a:extLst>
          </p:cNvPr>
          <p:cNvSpPr>
            <a:spLocks noGrp="1"/>
          </p:cNvSpPr>
          <p:nvPr>
            <p:ph type="title"/>
          </p:nvPr>
        </p:nvSpPr>
        <p:spPr>
          <a:xfrm>
            <a:off x="1629156" y="2400083"/>
            <a:ext cx="8933688" cy="2406895"/>
          </a:xfrm>
        </p:spPr>
        <p:txBody>
          <a:bodyPr/>
          <a:lstStyle/>
          <a:p>
            <a:r>
              <a:rPr lang="en-GB"/>
              <a:t>DEMO TIME</a:t>
            </a:r>
          </a:p>
        </p:txBody>
      </p:sp>
    </p:spTree>
    <p:extLst>
      <p:ext uri="{BB962C8B-B14F-4D97-AF65-F5344CB8AC3E}">
        <p14:creationId xmlns:p14="http://schemas.microsoft.com/office/powerpoint/2010/main" val="17287689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61" name="Rectangle 2060">
            <a:extLst>
              <a:ext uri="{FF2B5EF4-FFF2-40B4-BE49-F238E27FC236}">
                <a16:creationId xmlns:a16="http://schemas.microsoft.com/office/drawing/2014/main" id="{E192707B-B929-41A7-9B41-E959A1C689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6" name="Picture 8" descr="Robot Thank You Card">
            <a:extLst>
              <a:ext uri="{FF2B5EF4-FFF2-40B4-BE49-F238E27FC236}">
                <a16:creationId xmlns:a16="http://schemas.microsoft.com/office/drawing/2014/main" id="{887CEBBB-E3F5-30BB-2621-2A09867486CA}"/>
              </a:ext>
            </a:extLst>
          </p:cNvPr>
          <p:cNvPicPr>
            <a:picLocks noChangeAspect="1" noChangeArrowheads="1"/>
          </p:cNvPicPr>
          <p:nvPr/>
        </p:nvPicPr>
        <p:blipFill>
          <a:blip r:embed="rId2">
            <a:alphaModFix amt="35000"/>
            <a:extLst>
              <a:ext uri="{28A0092B-C50C-407E-A947-70E740481C1C}">
                <a14:useLocalDpi xmlns:a14="http://schemas.microsoft.com/office/drawing/2010/main" val="0"/>
              </a:ext>
            </a:extLst>
          </a:blip>
          <a:srcRect t="5900" b="9831"/>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3" name="Segnaposto contenuto 2">
            <a:extLst>
              <a:ext uri="{FF2B5EF4-FFF2-40B4-BE49-F238E27FC236}">
                <a16:creationId xmlns:a16="http://schemas.microsoft.com/office/drawing/2014/main" id="{6DE5347E-86BA-D148-FF40-570348FBE5FC}"/>
              </a:ext>
            </a:extLst>
          </p:cNvPr>
          <p:cNvSpPr>
            <a:spLocks noGrp="1"/>
          </p:cNvSpPr>
          <p:nvPr>
            <p:ph idx="1"/>
          </p:nvPr>
        </p:nvSpPr>
        <p:spPr>
          <a:xfrm>
            <a:off x="1258186" y="3549148"/>
            <a:ext cx="10058400" cy="1086647"/>
          </a:xfrm>
        </p:spPr>
        <p:txBody>
          <a:bodyPr>
            <a:normAutofit/>
          </a:bodyPr>
          <a:lstStyle/>
          <a:p>
            <a:pPr marL="0" indent="0">
              <a:buNone/>
            </a:pPr>
            <a:r>
              <a:rPr lang="en-US" sz="4000"/>
              <a:t>THANK YOU FOR YOUR ATTENTION</a:t>
            </a:r>
            <a:endParaRPr lang="en-GB" sz="4000"/>
          </a:p>
        </p:txBody>
      </p:sp>
      <p:sp>
        <p:nvSpPr>
          <p:cNvPr id="2063" name="Rectangle 2062">
            <a:extLst>
              <a:ext uri="{FF2B5EF4-FFF2-40B4-BE49-F238E27FC236}">
                <a16:creationId xmlns:a16="http://schemas.microsoft.com/office/drawing/2014/main" id="{8FB4235C-4505-46C7-AD8F-8769A1972F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noFill/>
          <a:ln w="6350" cap="sq" cmpd="sng" algn="ctr">
            <a:solidFill>
              <a:schemeClr val="tx1"/>
            </a:solidFill>
            <a:prstDash val="solid"/>
            <a:miter lim="800000"/>
          </a:ln>
          <a:effectLst>
            <a:softEdge rad="0"/>
          </a:effectLst>
        </p:spPr>
        <p:txBody>
          <a:bodyPr/>
          <a:lstStyle/>
          <a:p>
            <a:endParaRPr lang="it-IT"/>
          </a:p>
        </p:txBody>
      </p:sp>
    </p:spTree>
    <p:extLst>
      <p:ext uri="{BB962C8B-B14F-4D97-AF65-F5344CB8AC3E}">
        <p14:creationId xmlns:p14="http://schemas.microsoft.com/office/powerpoint/2010/main" val="593689065"/>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CAC8617-181E-95F0-D59B-5F00A8FF621E}"/>
            </a:ext>
          </a:extLst>
        </p:cNvPr>
        <p:cNvGrpSpPr/>
        <p:nvPr/>
      </p:nvGrpSpPr>
      <p:grpSpPr>
        <a:xfrm>
          <a:off x="0" y="0"/>
          <a:ext cx="0" cy="0"/>
          <a:chOff x="0" y="0"/>
          <a:chExt cx="0" cy="0"/>
        </a:xfrm>
      </p:grpSpPr>
      <p:sp useBgFill="1">
        <p:nvSpPr>
          <p:cNvPr id="37" name="Rectangle 30">
            <a:extLst>
              <a:ext uri="{FF2B5EF4-FFF2-40B4-BE49-F238E27FC236}">
                <a16:creationId xmlns:a16="http://schemas.microsoft.com/office/drawing/2014/main" id="{78632963-757B-40C2-BB84-FC6107A54D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66" y="0"/>
            <a:ext cx="12193866"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2">
            <a:extLst>
              <a:ext uri="{FF2B5EF4-FFF2-40B4-BE49-F238E27FC236}">
                <a16:creationId xmlns:a16="http://schemas.microsoft.com/office/drawing/2014/main" id="{2853AE55-7E35-44B0-89F1-3F52B262AF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39709" y="253548"/>
            <a:ext cx="5612193" cy="6361598"/>
          </a:xfrm>
          <a:prstGeom prst="rect">
            <a:avLst/>
          </a:prstGeom>
          <a:solidFill>
            <a:schemeClr val="bg1">
              <a:lumMod val="7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4">
            <a:extLst>
              <a:ext uri="{FF2B5EF4-FFF2-40B4-BE49-F238E27FC236}">
                <a16:creationId xmlns:a16="http://schemas.microsoft.com/office/drawing/2014/main" id="{DBC4BE4D-4B50-4F51-9F85-4B5D60B02D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87542" y="407588"/>
            <a:ext cx="5299768" cy="6022878"/>
          </a:xfrm>
          <a:prstGeom prst="rect">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EEE92431-E597-3313-DA80-5736C26092CC}"/>
              </a:ext>
            </a:extLst>
          </p:cNvPr>
          <p:cNvSpPr>
            <a:spLocks noGrp="1"/>
          </p:cNvSpPr>
          <p:nvPr>
            <p:ph type="title"/>
          </p:nvPr>
        </p:nvSpPr>
        <p:spPr>
          <a:xfrm>
            <a:off x="6846137" y="3567774"/>
            <a:ext cx="4602152" cy="939074"/>
          </a:xfrm>
        </p:spPr>
        <p:txBody>
          <a:bodyPr>
            <a:normAutofit/>
          </a:bodyPr>
          <a:lstStyle/>
          <a:p>
            <a:r>
              <a:rPr lang="it-IT" sz="3200"/>
              <a:t>Manipulator</a:t>
            </a:r>
          </a:p>
        </p:txBody>
      </p:sp>
      <p:pic>
        <p:nvPicPr>
          <p:cNvPr id="4" name="Immagine 3">
            <a:extLst>
              <a:ext uri="{FF2B5EF4-FFF2-40B4-BE49-F238E27FC236}">
                <a16:creationId xmlns:a16="http://schemas.microsoft.com/office/drawing/2014/main" id="{E436181B-DA07-07FA-7FA9-30EF03F45744}"/>
              </a:ext>
            </a:extLst>
          </p:cNvPr>
          <p:cNvPicPr>
            <a:picLocks noChangeAspect="1"/>
          </p:cNvPicPr>
          <p:nvPr/>
        </p:nvPicPr>
        <p:blipFill>
          <a:blip r:embed="rId3"/>
          <a:stretch>
            <a:fillRect/>
          </a:stretch>
        </p:blipFill>
        <p:spPr>
          <a:xfrm>
            <a:off x="643468" y="1069897"/>
            <a:ext cx="5060992" cy="4694069"/>
          </a:xfrm>
          <a:prstGeom prst="rect">
            <a:avLst/>
          </a:prstGeom>
        </p:spPr>
      </p:pic>
      <p:pic>
        <p:nvPicPr>
          <p:cNvPr id="5" name="Immagine 4">
            <a:extLst>
              <a:ext uri="{FF2B5EF4-FFF2-40B4-BE49-F238E27FC236}">
                <a16:creationId xmlns:a16="http://schemas.microsoft.com/office/drawing/2014/main" id="{FF102194-DD50-FF31-3F38-CE1071684461}"/>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8478" b="92100" l="10000" r="90000">
                        <a14:foregroundMark x1="50290" y1="8478" x2="50290" y2="8478"/>
                        <a14:foregroundMark x1="73043" y1="92100" x2="73043" y2="92100"/>
                      </a14:backgroundRemoval>
                    </a14:imgEffect>
                  </a14:imgLayer>
                </a14:imgProps>
              </a:ext>
            </a:extLst>
          </a:blip>
          <a:stretch>
            <a:fillRect/>
          </a:stretch>
        </p:blipFill>
        <p:spPr>
          <a:xfrm>
            <a:off x="7260110" y="564693"/>
            <a:ext cx="3806376" cy="2864298"/>
          </a:xfrm>
          <a:prstGeom prst="rect">
            <a:avLst/>
          </a:prstGeom>
        </p:spPr>
      </p:pic>
      <p:sp>
        <p:nvSpPr>
          <p:cNvPr id="3" name="Segnaposto contenuto 2">
            <a:extLst>
              <a:ext uri="{FF2B5EF4-FFF2-40B4-BE49-F238E27FC236}">
                <a16:creationId xmlns:a16="http://schemas.microsoft.com/office/drawing/2014/main" id="{802B3E81-37A3-8A8B-5B50-2E102B32B8C6}"/>
              </a:ext>
            </a:extLst>
          </p:cNvPr>
          <p:cNvSpPr>
            <a:spLocks noGrp="1"/>
          </p:cNvSpPr>
          <p:nvPr>
            <p:ph idx="1"/>
          </p:nvPr>
        </p:nvSpPr>
        <p:spPr>
          <a:xfrm>
            <a:off x="6846137" y="4555671"/>
            <a:ext cx="4602152" cy="1463315"/>
          </a:xfrm>
        </p:spPr>
        <p:txBody>
          <a:bodyPr vert="horz" lIns="91440" tIns="45720" rIns="91440" bIns="45720" rtlCol="0" anchor="t">
            <a:normAutofit/>
          </a:bodyPr>
          <a:lstStyle/>
          <a:p>
            <a:pPr>
              <a:lnSpc>
                <a:spcPct val="100000"/>
              </a:lnSpc>
            </a:pPr>
            <a:r>
              <a:rPr lang="en-US" sz="1200"/>
              <a:t>ABB </a:t>
            </a:r>
            <a:r>
              <a:rPr lang="en-US" sz="1200" err="1"/>
              <a:t>GoFa</a:t>
            </a:r>
            <a:r>
              <a:rPr lang="en-US" sz="1200"/>
              <a:t>™ CRB 15000</a:t>
            </a:r>
          </a:p>
          <a:p>
            <a:pPr>
              <a:lnSpc>
                <a:spcPct val="100000"/>
              </a:lnSpc>
            </a:pPr>
            <a:r>
              <a:rPr lang="en-US" sz="1200"/>
              <a:t>6 DOF</a:t>
            </a:r>
          </a:p>
          <a:p>
            <a:pPr>
              <a:lnSpc>
                <a:spcPct val="100000"/>
              </a:lnSpc>
            </a:pPr>
            <a:r>
              <a:rPr lang="en-US" sz="1200"/>
              <a:t>Revolute Joints</a:t>
            </a:r>
          </a:p>
          <a:p>
            <a:pPr>
              <a:lnSpc>
                <a:spcPct val="100000"/>
              </a:lnSpc>
            </a:pPr>
            <a:r>
              <a:rPr lang="en-US" sz="1200"/>
              <a:t>Pushing Tool</a:t>
            </a:r>
          </a:p>
          <a:p>
            <a:pPr>
              <a:lnSpc>
                <a:spcPct val="100000"/>
              </a:lnSpc>
            </a:pPr>
            <a:r>
              <a:rPr lang="en-US" sz="1200"/>
              <a:t>6D Force/Torque Sensor attached to the joint 6</a:t>
            </a:r>
          </a:p>
        </p:txBody>
      </p:sp>
    </p:spTree>
    <p:extLst>
      <p:ext uri="{BB962C8B-B14F-4D97-AF65-F5344CB8AC3E}">
        <p14:creationId xmlns:p14="http://schemas.microsoft.com/office/powerpoint/2010/main" val="2656015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8D4D3AA-BE45-98FC-F77E-032E2988FCEC}"/>
              </a:ext>
            </a:extLst>
          </p:cNvPr>
          <p:cNvSpPr>
            <a:spLocks noGrp="1"/>
          </p:cNvSpPr>
          <p:nvPr>
            <p:ph type="title"/>
          </p:nvPr>
        </p:nvSpPr>
        <p:spPr>
          <a:xfrm>
            <a:off x="6579450" y="727627"/>
            <a:ext cx="4957553" cy="1645920"/>
          </a:xfrm>
        </p:spPr>
        <p:txBody>
          <a:bodyPr>
            <a:normAutofit/>
          </a:bodyPr>
          <a:lstStyle/>
          <a:p>
            <a:r>
              <a:rPr lang="it-IT"/>
              <a:t>Setting</a:t>
            </a:r>
          </a:p>
        </p:txBody>
      </p:sp>
      <p:sp>
        <p:nvSpPr>
          <p:cNvPr id="34" name="Rectangle 22">
            <a:extLst>
              <a:ext uri="{FF2B5EF4-FFF2-40B4-BE49-F238E27FC236}">
                <a16:creationId xmlns:a16="http://schemas.microsoft.com/office/drawing/2014/main" id="{0BBB6B01-5B73-410C-B70E-8CF2FA470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8836" y="721224"/>
            <a:ext cx="5367164" cy="5415552"/>
          </a:xfrm>
          <a:prstGeom prst="rect">
            <a:avLst/>
          </a:prstGeom>
          <a:solidFill>
            <a:srgbClr val="FFFFFF"/>
          </a:solidFill>
          <a:ln w="6350" cap="flat" cmpd="sng" algn="ctr">
            <a:noFill/>
            <a:prstDash val="solid"/>
          </a:ln>
          <a:effectLst>
            <a:softEdge rad="0"/>
          </a:effectLst>
        </p:spPr>
        <p:txBody>
          <a:bodyPr/>
          <a:lstStyle/>
          <a:p>
            <a:endParaRPr lang="en-GB"/>
          </a:p>
        </p:txBody>
      </p:sp>
      <p:sp>
        <p:nvSpPr>
          <p:cNvPr id="35" name="Rectangle 24">
            <a:extLst>
              <a:ext uri="{FF2B5EF4-FFF2-40B4-BE49-F238E27FC236}">
                <a16:creationId xmlns:a16="http://schemas.microsoft.com/office/drawing/2014/main" id="{8712F587-12D0-435C-8E3F-F44C36EE71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5217" y="892220"/>
            <a:ext cx="5054517" cy="5097085"/>
          </a:xfrm>
          <a:prstGeom prst="rect">
            <a:avLst/>
          </a:prstGeom>
          <a:noFill/>
          <a:ln w="6350" cap="sq" cmpd="sng" algn="ctr">
            <a:solidFill>
              <a:srgbClr val="404040"/>
            </a:solidFill>
            <a:prstDash val="solid"/>
            <a:miter lim="800000"/>
          </a:ln>
          <a:effectLst/>
        </p:spPr>
        <p:txBody>
          <a:bodyPr/>
          <a:lstStyle/>
          <a:p>
            <a:endParaRPr lang="en-GB"/>
          </a:p>
        </p:txBody>
      </p:sp>
      <p:pic>
        <p:nvPicPr>
          <p:cNvPr id="5" name="Immagine 4">
            <a:extLst>
              <a:ext uri="{FF2B5EF4-FFF2-40B4-BE49-F238E27FC236}">
                <a16:creationId xmlns:a16="http://schemas.microsoft.com/office/drawing/2014/main" id="{5E7E6742-C941-3652-2A20-9ADDE9D5DA20}"/>
              </a:ext>
            </a:extLst>
          </p:cNvPr>
          <p:cNvPicPr>
            <a:picLocks noChangeAspect="1"/>
          </p:cNvPicPr>
          <p:nvPr/>
        </p:nvPicPr>
        <p:blipFill>
          <a:blip r:embed="rId3"/>
          <a:stretch>
            <a:fillRect/>
          </a:stretch>
        </p:blipFill>
        <p:spPr>
          <a:xfrm>
            <a:off x="1242650" y="1206900"/>
            <a:ext cx="4339650" cy="4462365"/>
          </a:xfrm>
          <a:prstGeom prst="rect">
            <a:avLst/>
          </a:prstGeom>
          <a:solidFill>
            <a:srgbClr val="D9D9D9"/>
          </a:solidFill>
        </p:spPr>
      </p:pic>
      <p:sp>
        <p:nvSpPr>
          <p:cNvPr id="3" name="Segnaposto contenuto 2">
            <a:extLst>
              <a:ext uri="{FF2B5EF4-FFF2-40B4-BE49-F238E27FC236}">
                <a16:creationId xmlns:a16="http://schemas.microsoft.com/office/drawing/2014/main" id="{A08C8B80-6572-918B-EC45-6981FABE7845}"/>
              </a:ext>
            </a:extLst>
          </p:cNvPr>
          <p:cNvSpPr>
            <a:spLocks noGrp="1"/>
          </p:cNvSpPr>
          <p:nvPr>
            <p:ph idx="1"/>
          </p:nvPr>
        </p:nvSpPr>
        <p:spPr>
          <a:xfrm>
            <a:off x="6579450" y="2538919"/>
            <a:ext cx="4957554" cy="3496120"/>
          </a:xfrm>
        </p:spPr>
        <p:txBody>
          <a:bodyPr vert="horz" lIns="91440" tIns="45720" rIns="91440" bIns="45720" rtlCol="0" anchor="t">
            <a:normAutofit/>
          </a:bodyPr>
          <a:lstStyle/>
          <a:p>
            <a:pPr algn="just"/>
            <a:r>
              <a:rPr lang="en-US" b="1">
                <a:ea typeface="+mn-lt"/>
                <a:cs typeface="+mn-lt"/>
              </a:rPr>
              <a:t>Table</a:t>
            </a:r>
            <a:r>
              <a:rPr lang="en-US">
                <a:ea typeface="+mn-lt"/>
                <a:cs typeface="+mn-lt"/>
              </a:rPr>
              <a:t>: center of the scene</a:t>
            </a:r>
          </a:p>
          <a:p>
            <a:pPr algn="just">
              <a:buClr>
                <a:srgbClr val="262626"/>
              </a:buClr>
            </a:pPr>
            <a:r>
              <a:rPr lang="en-US" b="1">
                <a:ea typeface="+mn-lt"/>
                <a:cs typeface="+mn-lt"/>
              </a:rPr>
              <a:t>Box</a:t>
            </a:r>
            <a:r>
              <a:rPr lang="en-US">
                <a:ea typeface="+mn-lt"/>
                <a:cs typeface="+mn-lt"/>
              </a:rPr>
              <a:t>: placed in a default position (hypothetically taken by a conveyor/roller belt), with variable mass</a:t>
            </a:r>
          </a:p>
          <a:p>
            <a:pPr algn="just"/>
            <a:r>
              <a:rPr lang="en-US" b="1">
                <a:ea typeface="+mn-lt"/>
                <a:cs typeface="+mn-lt"/>
              </a:rPr>
              <a:t>Disposal bins</a:t>
            </a:r>
            <a:r>
              <a:rPr lang="en-US">
                <a:ea typeface="+mn-lt"/>
                <a:cs typeface="+mn-lt"/>
              </a:rPr>
              <a:t>: three ones, each one as destination for a different mass item</a:t>
            </a:r>
          </a:p>
          <a:p>
            <a:pPr algn="just"/>
            <a:r>
              <a:rPr lang="en-US" b="1">
                <a:ea typeface="+mn-lt"/>
                <a:cs typeface="+mn-lt"/>
              </a:rPr>
              <a:t>Fixed Camera</a:t>
            </a:r>
            <a:r>
              <a:rPr lang="en-US">
                <a:ea typeface="+mn-lt"/>
                <a:cs typeface="+mn-lt"/>
              </a:rPr>
              <a:t>: </a:t>
            </a:r>
            <a:r>
              <a:rPr lang="en-US" err="1">
                <a:ea typeface="+mn-lt"/>
                <a:cs typeface="+mn-lt"/>
              </a:rPr>
              <a:t>FoV</a:t>
            </a:r>
            <a:r>
              <a:rPr lang="en-US">
                <a:ea typeface="+mn-lt"/>
                <a:cs typeface="+mn-lt"/>
              </a:rPr>
              <a:t> over the table</a:t>
            </a:r>
          </a:p>
          <a:p>
            <a:pPr algn="just"/>
            <a:r>
              <a:rPr lang="en-US" b="1">
                <a:ea typeface="+mn-lt"/>
                <a:cs typeface="+mn-lt"/>
              </a:rPr>
              <a:t>ABB </a:t>
            </a:r>
            <a:r>
              <a:rPr lang="en-US" b="1" err="1">
                <a:ea typeface="+mn-lt"/>
                <a:cs typeface="+mn-lt"/>
              </a:rPr>
              <a:t>GoFa</a:t>
            </a:r>
            <a:r>
              <a:rPr lang="en-US" b="1">
                <a:ea typeface="+mn-lt"/>
                <a:cs typeface="+mn-lt"/>
              </a:rPr>
              <a:t>™ CRB 15000</a:t>
            </a:r>
            <a:endParaRPr lang="en-US">
              <a:ea typeface="+mn-lt"/>
              <a:cs typeface="+mn-lt"/>
            </a:endParaRPr>
          </a:p>
        </p:txBody>
      </p:sp>
    </p:spTree>
    <p:extLst>
      <p:ext uri="{BB962C8B-B14F-4D97-AF65-F5344CB8AC3E}">
        <p14:creationId xmlns:p14="http://schemas.microsoft.com/office/powerpoint/2010/main" val="25350626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73" name="Rectangle 1065">
            <a:extLst>
              <a:ext uri="{FF2B5EF4-FFF2-40B4-BE49-F238E27FC236}">
                <a16:creationId xmlns:a16="http://schemas.microsoft.com/office/drawing/2014/main" id="{2DC4AA0A-D9C3-4A0B-990D-1BCB0022A6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67" y="0"/>
            <a:ext cx="12193867"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ROS: A Brief Introduction. The Robot Operating System (ROS) is a… | by  Salavikha E | Developer Community SASTRA | Medium">
            <a:extLst>
              <a:ext uri="{FF2B5EF4-FFF2-40B4-BE49-F238E27FC236}">
                <a16:creationId xmlns:a16="http://schemas.microsoft.com/office/drawing/2014/main" id="{0C6A1E17-69AB-C978-E3A2-3486FFBC052D}"/>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30501" y="1528809"/>
            <a:ext cx="3406261" cy="145617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BM ofrece curso gratuito de procesamiento de imágenes con Python y OpenCV  - Facialix">
            <a:extLst>
              <a:ext uri="{FF2B5EF4-FFF2-40B4-BE49-F238E27FC236}">
                <a16:creationId xmlns:a16="http://schemas.microsoft.com/office/drawing/2014/main" id="{1DDD372B-4201-0118-A155-E5FEF2A3B66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4357915" y="1300601"/>
            <a:ext cx="3406261" cy="191602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MoveIt Open Source Robot Motion Planning Robot Sim | PickNik">
            <a:extLst>
              <a:ext uri="{FF2B5EF4-FFF2-40B4-BE49-F238E27FC236}">
                <a16:creationId xmlns:a16="http://schemas.microsoft.com/office/drawing/2014/main" id="{02C5185E-816B-AC16-EFAA-6229E5572872}"/>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8086489" y="1899239"/>
            <a:ext cx="3406263" cy="715314"/>
          </a:xfrm>
          <a:prstGeom prst="rect">
            <a:avLst/>
          </a:prstGeom>
          <a:noFill/>
          <a:extLst>
            <a:ext uri="{909E8E84-426E-40DD-AFC4-6F175D3DCCD1}">
              <a14:hiddenFill xmlns:a14="http://schemas.microsoft.com/office/drawing/2010/main">
                <a:solidFill>
                  <a:srgbClr val="FFFFFF"/>
                </a:solidFill>
              </a14:hiddenFill>
            </a:ext>
          </a:extLst>
        </p:spPr>
      </p:pic>
      <p:sp>
        <p:nvSpPr>
          <p:cNvPr id="1074" name="Rectangle 1067">
            <a:extLst>
              <a:ext uri="{FF2B5EF4-FFF2-40B4-BE49-F238E27FC236}">
                <a16:creationId xmlns:a16="http://schemas.microsoft.com/office/drawing/2014/main" id="{6A0B685E-5162-4E10-98F2-9511FD9E2C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67" y="4216139"/>
            <a:ext cx="12192000" cy="2641861"/>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ttangolo 7">
            <a:extLst>
              <a:ext uri="{FF2B5EF4-FFF2-40B4-BE49-F238E27FC236}">
                <a16:creationId xmlns:a16="http://schemas.microsoft.com/office/drawing/2014/main" id="{8B06BF84-16F5-10E0-1904-6988BA0F2383}"/>
              </a:ext>
            </a:extLst>
          </p:cNvPr>
          <p:cNvSpPr/>
          <p:nvPr/>
        </p:nvSpPr>
        <p:spPr>
          <a:xfrm>
            <a:off x="0" y="4216139"/>
            <a:ext cx="12192000" cy="2641861"/>
          </a:xfrm>
          <a:prstGeom prst="rect">
            <a:avLst/>
          </a:prstGeom>
          <a:solidFill>
            <a:srgbClr val="D9D9D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rgbClr val="D9D9D9"/>
              </a:solidFill>
            </a:endParaRPr>
          </a:p>
        </p:txBody>
      </p:sp>
      <p:sp>
        <p:nvSpPr>
          <p:cNvPr id="1075" name="Rectangle 1069">
            <a:extLst>
              <a:ext uri="{FF2B5EF4-FFF2-40B4-BE49-F238E27FC236}">
                <a16:creationId xmlns:a16="http://schemas.microsoft.com/office/drawing/2014/main" id="{1D9D3865-C494-4C4A-8495-8245E90546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4249" y="4380353"/>
            <a:ext cx="11859768" cy="2313432"/>
          </a:xfrm>
          <a:prstGeom prst="rect">
            <a:avLst/>
          </a:prstGeom>
          <a:noFill/>
          <a:ln w="6350" cap="sq" cmpd="sng" algn="ctr">
            <a:solidFill>
              <a:schemeClr val="tx1"/>
            </a:solidFill>
            <a:prstDash val="solid"/>
            <a:miter lim="800000"/>
          </a:ln>
          <a:effectLst/>
        </p:spPr>
        <p:txBody>
          <a:bodyPr/>
          <a:lstStyle/>
          <a:p>
            <a:endParaRPr lang="it-IT"/>
          </a:p>
        </p:txBody>
      </p:sp>
      <p:sp>
        <p:nvSpPr>
          <p:cNvPr id="2" name="Titolo 1">
            <a:extLst>
              <a:ext uri="{FF2B5EF4-FFF2-40B4-BE49-F238E27FC236}">
                <a16:creationId xmlns:a16="http://schemas.microsoft.com/office/drawing/2014/main" id="{3B8F8656-E967-643A-E98E-9D897A003A80}"/>
              </a:ext>
            </a:extLst>
          </p:cNvPr>
          <p:cNvSpPr>
            <a:spLocks noGrp="1"/>
          </p:cNvSpPr>
          <p:nvPr>
            <p:ph type="title"/>
          </p:nvPr>
        </p:nvSpPr>
        <p:spPr>
          <a:xfrm>
            <a:off x="310776" y="4495893"/>
            <a:ext cx="5588000" cy="1923571"/>
          </a:xfrm>
        </p:spPr>
        <p:txBody>
          <a:bodyPr>
            <a:normAutofit/>
          </a:bodyPr>
          <a:lstStyle/>
          <a:p>
            <a:pPr algn="r"/>
            <a:r>
              <a:rPr lang="it-IT" sz="4400">
                <a:solidFill>
                  <a:schemeClr val="bg1"/>
                </a:solidFill>
              </a:rPr>
              <a:t>Tools</a:t>
            </a:r>
          </a:p>
        </p:txBody>
      </p:sp>
      <p:cxnSp>
        <p:nvCxnSpPr>
          <p:cNvPr id="1072" name="Straight Connector 1071">
            <a:extLst>
              <a:ext uri="{FF2B5EF4-FFF2-40B4-BE49-F238E27FC236}">
                <a16:creationId xmlns:a16="http://schemas.microsoft.com/office/drawing/2014/main" id="{B78EE79F-FCAA-4CF9-9746-730B51FC4CB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4881334"/>
            <a:ext cx="0" cy="115268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 name="Segnaposto contenuto 2">
            <a:extLst>
              <a:ext uri="{FF2B5EF4-FFF2-40B4-BE49-F238E27FC236}">
                <a16:creationId xmlns:a16="http://schemas.microsoft.com/office/drawing/2014/main" id="{777CA5A9-5650-B6EA-55EE-C186E59A7174}"/>
              </a:ext>
            </a:extLst>
          </p:cNvPr>
          <p:cNvSpPr>
            <a:spLocks noGrp="1"/>
          </p:cNvSpPr>
          <p:nvPr>
            <p:ph idx="1"/>
          </p:nvPr>
        </p:nvSpPr>
        <p:spPr>
          <a:xfrm>
            <a:off x="6256866" y="4495893"/>
            <a:ext cx="5624355" cy="1923570"/>
          </a:xfrm>
        </p:spPr>
        <p:txBody>
          <a:bodyPr vert="horz" lIns="91440" tIns="45720" rIns="91440" bIns="45720" rtlCol="0" anchor="ctr">
            <a:normAutofit/>
          </a:bodyPr>
          <a:lstStyle/>
          <a:p>
            <a:pPr marL="0" indent="0">
              <a:buNone/>
            </a:pPr>
            <a:r>
              <a:rPr lang="it-IT" b="1">
                <a:solidFill>
                  <a:schemeClr val="bg1"/>
                </a:solidFill>
              </a:rPr>
              <a:t>Ros</a:t>
            </a:r>
          </a:p>
          <a:p>
            <a:pPr marL="0" indent="0">
              <a:buClr>
                <a:srgbClr val="262626"/>
              </a:buClr>
              <a:buNone/>
            </a:pPr>
            <a:r>
              <a:rPr lang="it-IT" b="1">
                <a:solidFill>
                  <a:schemeClr val="bg1"/>
                </a:solidFill>
              </a:rPr>
              <a:t>Gazebo</a:t>
            </a:r>
          </a:p>
          <a:p>
            <a:pPr marL="0" indent="0">
              <a:buClr>
                <a:srgbClr val="262626"/>
              </a:buClr>
              <a:buNone/>
            </a:pPr>
            <a:r>
              <a:rPr lang="it-IT" b="1">
                <a:solidFill>
                  <a:schemeClr val="bg1"/>
                </a:solidFill>
              </a:rPr>
              <a:t>OpenCV</a:t>
            </a:r>
          </a:p>
          <a:p>
            <a:pPr marL="0" indent="0">
              <a:buClr>
                <a:srgbClr val="262626"/>
              </a:buClr>
              <a:buNone/>
            </a:pPr>
            <a:r>
              <a:rPr lang="it-IT" b="1">
                <a:solidFill>
                  <a:schemeClr val="bg1"/>
                </a:solidFill>
              </a:rPr>
              <a:t>Python</a:t>
            </a:r>
          </a:p>
          <a:p>
            <a:pPr marL="0" indent="0">
              <a:buClr>
                <a:srgbClr val="262626"/>
              </a:buClr>
              <a:buNone/>
            </a:pPr>
            <a:r>
              <a:rPr lang="it-IT" b="1">
                <a:solidFill>
                  <a:schemeClr val="bg1"/>
                </a:solidFill>
              </a:rPr>
              <a:t>MoveIt</a:t>
            </a:r>
          </a:p>
        </p:txBody>
      </p:sp>
    </p:spTree>
    <p:extLst>
      <p:ext uri="{BB962C8B-B14F-4D97-AF65-F5344CB8AC3E}">
        <p14:creationId xmlns:p14="http://schemas.microsoft.com/office/powerpoint/2010/main" val="24854789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4E9EDDFA-8F05-462B-8D3E-5B9C4FBC73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1"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Segnaposto contenuto 4" descr="Immagine che contiene testo, schermata, diagramma, Parallelo&#10;&#10;Descrizione generata automaticamente">
            <a:extLst>
              <a:ext uri="{FF2B5EF4-FFF2-40B4-BE49-F238E27FC236}">
                <a16:creationId xmlns:a16="http://schemas.microsoft.com/office/drawing/2014/main" id="{ECD60CD0-93F2-3A7C-68D2-94EAF61025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3166" y="727628"/>
            <a:ext cx="4576140" cy="5415552"/>
          </a:xfrm>
          <a:prstGeom prst="rect">
            <a:avLst/>
          </a:prstGeom>
        </p:spPr>
      </p:pic>
      <p:sp>
        <p:nvSpPr>
          <p:cNvPr id="41" name="Rectangle 40">
            <a:extLst>
              <a:ext uri="{FF2B5EF4-FFF2-40B4-BE49-F238E27FC236}">
                <a16:creationId xmlns:a16="http://schemas.microsoft.com/office/drawing/2014/main" id="{143F9A23-3237-4ED6-A1E9-C0E6530E05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21267" y="255102"/>
            <a:ext cx="5342133" cy="6361598"/>
          </a:xfrm>
          <a:prstGeom prst="rect">
            <a:avLst/>
          </a:prstGeom>
          <a:solidFill>
            <a:schemeClr val="bg1">
              <a:lumMod val="7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C63CD46D-4335-4BA4-842A-BF835A99CB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69100" y="393365"/>
            <a:ext cx="5018211" cy="6035547"/>
          </a:xfrm>
          <a:prstGeom prst="rect">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itolo 1">
            <a:extLst>
              <a:ext uri="{FF2B5EF4-FFF2-40B4-BE49-F238E27FC236}">
                <a16:creationId xmlns:a16="http://schemas.microsoft.com/office/drawing/2014/main" id="{4BCB4098-AF4E-584A-3E98-0E474222B44B}"/>
              </a:ext>
            </a:extLst>
          </p:cNvPr>
          <p:cNvSpPr>
            <a:spLocks noGrp="1"/>
          </p:cNvSpPr>
          <p:nvPr>
            <p:ph type="title"/>
          </p:nvPr>
        </p:nvSpPr>
        <p:spPr>
          <a:xfrm>
            <a:off x="7245057" y="2725338"/>
            <a:ext cx="4472921" cy="1371600"/>
          </a:xfrm>
        </p:spPr>
        <p:txBody>
          <a:bodyPr>
            <a:normAutofit/>
          </a:bodyPr>
          <a:lstStyle/>
          <a:p>
            <a:r>
              <a:rPr lang="en-GB" sz="3700"/>
              <a:t>System Design:</a:t>
            </a:r>
            <a:br>
              <a:rPr lang="en-GB" sz="3700"/>
            </a:br>
            <a:r>
              <a:rPr lang="en-GB" sz="3700"/>
              <a:t>Sequence Diagram</a:t>
            </a:r>
          </a:p>
        </p:txBody>
      </p:sp>
    </p:spTree>
    <p:extLst>
      <p:ext uri="{BB962C8B-B14F-4D97-AF65-F5344CB8AC3E}">
        <p14:creationId xmlns:p14="http://schemas.microsoft.com/office/powerpoint/2010/main" val="352336174"/>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0817501-5DB0-6238-98D0-8DC17C86256D}"/>
              </a:ext>
            </a:extLst>
          </p:cNvPr>
          <p:cNvSpPr>
            <a:spLocks noGrp="1"/>
          </p:cNvSpPr>
          <p:nvPr>
            <p:ph type="title"/>
          </p:nvPr>
        </p:nvSpPr>
        <p:spPr>
          <a:xfrm>
            <a:off x="1066800" y="174761"/>
            <a:ext cx="10058400" cy="1090403"/>
          </a:xfrm>
        </p:spPr>
        <p:txBody>
          <a:bodyPr/>
          <a:lstStyle/>
          <a:p>
            <a:r>
              <a:rPr lang="en-GB"/>
              <a:t>System Design – ROS Nodes and Topics</a:t>
            </a:r>
          </a:p>
        </p:txBody>
      </p:sp>
      <p:graphicFrame>
        <p:nvGraphicFramePr>
          <p:cNvPr id="6" name="Tabella 5">
            <a:extLst>
              <a:ext uri="{FF2B5EF4-FFF2-40B4-BE49-F238E27FC236}">
                <a16:creationId xmlns:a16="http://schemas.microsoft.com/office/drawing/2014/main" id="{8823BC08-B573-284F-5E4E-AACAF732773C}"/>
              </a:ext>
            </a:extLst>
          </p:cNvPr>
          <p:cNvGraphicFramePr>
            <a:graphicFrameLocks noGrp="1"/>
          </p:cNvGraphicFramePr>
          <p:nvPr>
            <p:extLst>
              <p:ext uri="{D42A27DB-BD31-4B8C-83A1-F6EECF244321}">
                <p14:modId xmlns:p14="http://schemas.microsoft.com/office/powerpoint/2010/main" val="2894536656"/>
              </p:ext>
            </p:extLst>
          </p:nvPr>
        </p:nvGraphicFramePr>
        <p:xfrm>
          <a:off x="513686" y="1041216"/>
          <a:ext cx="5667375" cy="4164140"/>
        </p:xfrm>
        <a:graphic>
          <a:graphicData uri="http://schemas.openxmlformats.org/drawingml/2006/table">
            <a:tbl>
              <a:tblPr firstRow="1" bandRow="1">
                <a:tableStyleId>{5C22544A-7EE6-4342-B048-85BDC9FD1C3A}</a:tableStyleId>
              </a:tblPr>
              <a:tblGrid>
                <a:gridCol w="2403745">
                  <a:extLst>
                    <a:ext uri="{9D8B030D-6E8A-4147-A177-3AD203B41FA5}">
                      <a16:colId xmlns:a16="http://schemas.microsoft.com/office/drawing/2014/main" val="779962910"/>
                    </a:ext>
                  </a:extLst>
                </a:gridCol>
                <a:gridCol w="1308441">
                  <a:extLst>
                    <a:ext uri="{9D8B030D-6E8A-4147-A177-3AD203B41FA5}">
                      <a16:colId xmlns:a16="http://schemas.microsoft.com/office/drawing/2014/main" val="1421858461"/>
                    </a:ext>
                  </a:extLst>
                </a:gridCol>
                <a:gridCol w="1955189">
                  <a:extLst>
                    <a:ext uri="{9D8B030D-6E8A-4147-A177-3AD203B41FA5}">
                      <a16:colId xmlns:a16="http://schemas.microsoft.com/office/drawing/2014/main" val="653942880"/>
                    </a:ext>
                  </a:extLst>
                </a:gridCol>
              </a:tblGrid>
              <a:tr h="538115">
                <a:tc gridSpan="3">
                  <a:txBody>
                    <a:bodyPr/>
                    <a:lstStyle/>
                    <a:p>
                      <a:pPr algn="ctr"/>
                      <a:r>
                        <a:rPr lang="en-GB" sz="1400" err="1">
                          <a:latin typeface="Consolas" panose="020B0609020204030204" pitchFamily="49" charset="0"/>
                        </a:rPr>
                        <a:t>object_detector</a:t>
                      </a:r>
                      <a:endParaRPr lang="en-GB" sz="1400">
                        <a:latin typeface="Consolas" panose="020B0609020204030204" pitchFamily="49" charset="0"/>
                      </a:endParaRPr>
                    </a:p>
                  </a:txBody>
                  <a:tcPr anchor="ctr"/>
                </a:tc>
                <a:tc hMerge="1">
                  <a:txBody>
                    <a:bodyPr/>
                    <a:lstStyle/>
                    <a:p>
                      <a:pPr algn="ctr"/>
                      <a:endParaRPr lang="en-GB" sz="1200"/>
                    </a:p>
                  </a:txBody>
                  <a:tcPr/>
                </a:tc>
                <a:tc hMerge="1">
                  <a:txBody>
                    <a:bodyPr/>
                    <a:lstStyle/>
                    <a:p>
                      <a:pPr algn="ctr"/>
                      <a:endParaRPr lang="en-GB" sz="1200"/>
                    </a:p>
                  </a:txBody>
                  <a:tcPr/>
                </a:tc>
                <a:extLst>
                  <a:ext uri="{0D108BD9-81ED-4DB2-BD59-A6C34878D82A}">
                    <a16:rowId xmlns:a16="http://schemas.microsoft.com/office/drawing/2014/main" val="3618937510"/>
                  </a:ext>
                </a:extLst>
              </a:tr>
              <a:tr h="538115">
                <a:tc>
                  <a:txBody>
                    <a:bodyPr/>
                    <a:lstStyle/>
                    <a:p>
                      <a:pPr algn="ctr"/>
                      <a:r>
                        <a:rPr lang="en-GB" sz="1200" b="1">
                          <a:latin typeface="+mn-lt"/>
                        </a:rPr>
                        <a:t>Topic</a:t>
                      </a:r>
                    </a:p>
                  </a:txBody>
                  <a:tcPr anchor="ctr"/>
                </a:tc>
                <a:tc>
                  <a:txBody>
                    <a:bodyPr/>
                    <a:lstStyle/>
                    <a:p>
                      <a:pPr algn="ctr"/>
                      <a:r>
                        <a:rPr lang="en-GB" sz="1200" b="1">
                          <a:latin typeface="+mn-lt"/>
                        </a:rPr>
                        <a:t>Type</a:t>
                      </a:r>
                    </a:p>
                  </a:txBody>
                  <a:tcPr anchor="ctr"/>
                </a:tc>
                <a:tc>
                  <a:txBody>
                    <a:bodyPr/>
                    <a:lstStyle/>
                    <a:p>
                      <a:pPr algn="ctr"/>
                      <a:r>
                        <a:rPr lang="en-GB" sz="1200" b="1">
                          <a:latin typeface="+mn-lt"/>
                        </a:rPr>
                        <a:t>Meaning</a:t>
                      </a:r>
                    </a:p>
                  </a:txBody>
                  <a:tcPr anchor="ctr"/>
                </a:tc>
                <a:extLst>
                  <a:ext uri="{0D108BD9-81ED-4DB2-BD59-A6C34878D82A}">
                    <a16:rowId xmlns:a16="http://schemas.microsoft.com/office/drawing/2014/main" val="2354704925"/>
                  </a:ext>
                </a:extLst>
              </a:tr>
              <a:tr h="538115">
                <a:tc>
                  <a:txBody>
                    <a:bodyPr/>
                    <a:lstStyle/>
                    <a:p>
                      <a:pPr algn="ctr"/>
                      <a:r>
                        <a:rPr lang="en-GB" sz="1200" b="0">
                          <a:latin typeface="+mn-lt"/>
                        </a:rPr>
                        <a:t>/camera/image_raw (S)</a:t>
                      </a:r>
                    </a:p>
                  </a:txBody>
                  <a:tcPr anchor="ctr"/>
                </a:tc>
                <a:tc>
                  <a:txBody>
                    <a:bodyPr/>
                    <a:lstStyle/>
                    <a:p>
                      <a:pPr algn="ctr"/>
                      <a:r>
                        <a:rPr lang="en-GB" sz="1200">
                          <a:latin typeface="+mn-lt"/>
                        </a:rPr>
                        <a:t>Image</a:t>
                      </a:r>
                    </a:p>
                  </a:txBody>
                  <a:tcPr anchor="ctr"/>
                </a:tc>
                <a:tc>
                  <a:txBody>
                    <a:bodyPr/>
                    <a:lstStyle/>
                    <a:p>
                      <a:pPr algn="ctr"/>
                      <a:r>
                        <a:rPr lang="en-GB" sz="1200">
                          <a:latin typeface="+mn-lt"/>
                        </a:rPr>
                        <a:t>Image read from top-view camera</a:t>
                      </a:r>
                    </a:p>
                  </a:txBody>
                  <a:tcPr anchor="ctr"/>
                </a:tc>
                <a:extLst>
                  <a:ext uri="{0D108BD9-81ED-4DB2-BD59-A6C34878D82A}">
                    <a16:rowId xmlns:a16="http://schemas.microsoft.com/office/drawing/2014/main" val="613731877"/>
                  </a:ext>
                </a:extLst>
              </a:tr>
              <a:tr h="538115">
                <a:tc>
                  <a:txBody>
                    <a:bodyPr/>
                    <a:lstStyle/>
                    <a:p>
                      <a:pPr algn="ctr"/>
                      <a:r>
                        <a:rPr lang="en-GB" sz="1200" b="0">
                          <a:latin typeface="+mn-lt"/>
                        </a:rPr>
                        <a:t>/box/type_topic (S)</a:t>
                      </a:r>
                    </a:p>
                  </a:txBody>
                  <a:tcPr anchor="ctr"/>
                </a:tc>
                <a:tc>
                  <a:txBody>
                    <a:bodyPr/>
                    <a:lstStyle/>
                    <a:p>
                      <a:pPr algn="ctr"/>
                      <a:r>
                        <a:rPr lang="en-GB" sz="1200">
                          <a:latin typeface="+mn-lt"/>
                        </a:rPr>
                        <a:t>String</a:t>
                      </a:r>
                    </a:p>
                  </a:txBody>
                  <a:tcPr anchor="ctr"/>
                </a:tc>
                <a:tc>
                  <a:txBody>
                    <a:bodyPr/>
                    <a:lstStyle/>
                    <a:p>
                      <a:pPr algn="ctr"/>
                      <a:r>
                        <a:rPr lang="en-GB" sz="1200">
                          <a:latin typeface="+mn-lt"/>
                        </a:rPr>
                        <a:t>Classified box type </a:t>
                      </a:r>
                    </a:p>
                    <a:p>
                      <a:pPr algn="ctr"/>
                      <a:r>
                        <a:rPr lang="en-GB" sz="1200">
                          <a:latin typeface="+mn-lt"/>
                        </a:rPr>
                        <a:t>“LIGHT_BOX” “MEDIUM_BOX” “HEAVY_BOX” </a:t>
                      </a:r>
                    </a:p>
                    <a:p>
                      <a:pPr algn="ctr"/>
                      <a:endParaRPr lang="en-GB" sz="1200">
                        <a:latin typeface="+mn-lt"/>
                      </a:endParaRPr>
                    </a:p>
                  </a:txBody>
                  <a:tcPr anchor="ctr"/>
                </a:tc>
                <a:extLst>
                  <a:ext uri="{0D108BD9-81ED-4DB2-BD59-A6C34878D82A}">
                    <a16:rowId xmlns:a16="http://schemas.microsoft.com/office/drawing/2014/main" val="3555225910"/>
                  </a:ext>
                </a:extLst>
              </a:tr>
              <a:tr h="538115">
                <a:tc>
                  <a:txBody>
                    <a:bodyPr/>
                    <a:lstStyle/>
                    <a:p>
                      <a:pPr algn="ctr"/>
                      <a:r>
                        <a:rPr lang="en-GB" sz="1200" b="0">
                          <a:latin typeface="+mn-lt"/>
                        </a:rPr>
                        <a:t>/box/initial_point (P)</a:t>
                      </a:r>
                    </a:p>
                  </a:txBody>
                  <a:tcPr anchor="ctr"/>
                </a:tc>
                <a:tc>
                  <a:txBody>
                    <a:bodyPr/>
                    <a:lstStyle/>
                    <a:p>
                      <a:pPr algn="ctr"/>
                      <a:r>
                        <a:rPr lang="en-GB" sz="1200">
                          <a:latin typeface="+mn-lt"/>
                        </a:rPr>
                        <a:t>Point</a:t>
                      </a:r>
                    </a:p>
                  </a:txBody>
                  <a:tcPr anchor="ctr"/>
                </a:tc>
                <a:tc>
                  <a:txBody>
                    <a:bodyPr/>
                    <a:lstStyle/>
                    <a:p>
                      <a:pPr algn="ctr"/>
                      <a:r>
                        <a:rPr lang="en-GB" sz="1200">
                          <a:latin typeface="+mn-lt"/>
                        </a:rPr>
                        <a:t>Initial point where the box is located</a:t>
                      </a:r>
                    </a:p>
                  </a:txBody>
                  <a:tcPr anchor="ctr"/>
                </a:tc>
                <a:extLst>
                  <a:ext uri="{0D108BD9-81ED-4DB2-BD59-A6C34878D82A}">
                    <a16:rowId xmlns:a16="http://schemas.microsoft.com/office/drawing/2014/main" val="332412966"/>
                  </a:ext>
                </a:extLst>
              </a:tr>
              <a:tr h="538115">
                <a:tc>
                  <a:txBody>
                    <a:bodyPr/>
                    <a:lstStyle/>
                    <a:p>
                      <a:pPr algn="ctr"/>
                      <a:r>
                        <a:rPr lang="en-GB" sz="1200" b="0">
                          <a:latin typeface="+mn-lt"/>
                        </a:rPr>
                        <a:t>/box/side_point (P)</a:t>
                      </a:r>
                    </a:p>
                  </a:txBody>
                  <a:tcPr anchor="ctr"/>
                </a:tc>
                <a:tc>
                  <a:txBody>
                    <a:bodyPr/>
                    <a:lstStyle/>
                    <a:p>
                      <a:pPr algn="ctr"/>
                      <a:r>
                        <a:rPr lang="en-GB" sz="1200">
                          <a:latin typeface="+mn-lt"/>
                        </a:rPr>
                        <a:t>Point</a:t>
                      </a:r>
                    </a:p>
                  </a:txBody>
                  <a:tcPr anchor="ctr"/>
                </a:tc>
                <a:tc>
                  <a:txBody>
                    <a:bodyPr/>
                    <a:lstStyle/>
                    <a:p>
                      <a:pPr algn="ctr"/>
                      <a:r>
                        <a:rPr lang="en-US" sz="1200">
                          <a:latin typeface="+mn-lt"/>
                        </a:rPr>
                        <a:t>Point at which the robot must apply the second push to the box in order to drop it into the disposal container</a:t>
                      </a:r>
                      <a:endParaRPr lang="en-GB" sz="1200">
                        <a:latin typeface="+mn-lt"/>
                      </a:endParaRPr>
                    </a:p>
                  </a:txBody>
                  <a:tcPr anchor="ctr"/>
                </a:tc>
                <a:extLst>
                  <a:ext uri="{0D108BD9-81ED-4DB2-BD59-A6C34878D82A}">
                    <a16:rowId xmlns:a16="http://schemas.microsoft.com/office/drawing/2014/main" val="2525291229"/>
                  </a:ext>
                </a:extLst>
              </a:tr>
            </a:tbl>
          </a:graphicData>
        </a:graphic>
      </p:graphicFrame>
      <p:graphicFrame>
        <p:nvGraphicFramePr>
          <p:cNvPr id="9" name="Tabella 8">
            <a:extLst>
              <a:ext uri="{FF2B5EF4-FFF2-40B4-BE49-F238E27FC236}">
                <a16:creationId xmlns:a16="http://schemas.microsoft.com/office/drawing/2014/main" id="{76F9A7FC-A057-3913-1E98-00B7E589CBAD}"/>
              </a:ext>
            </a:extLst>
          </p:cNvPr>
          <p:cNvGraphicFramePr>
            <a:graphicFrameLocks noGrp="1"/>
          </p:cNvGraphicFramePr>
          <p:nvPr>
            <p:extLst>
              <p:ext uri="{D42A27DB-BD31-4B8C-83A1-F6EECF244321}">
                <p14:modId xmlns:p14="http://schemas.microsoft.com/office/powerpoint/2010/main" val="2203197500"/>
              </p:ext>
            </p:extLst>
          </p:nvPr>
        </p:nvGraphicFramePr>
        <p:xfrm>
          <a:off x="6337270" y="1041216"/>
          <a:ext cx="5245101" cy="3046515"/>
        </p:xfrm>
        <a:graphic>
          <a:graphicData uri="http://schemas.openxmlformats.org/drawingml/2006/table">
            <a:tbl>
              <a:tblPr firstRow="1" bandRow="1">
                <a:tableStyleId>{5C22544A-7EE6-4342-B048-85BDC9FD1C3A}</a:tableStyleId>
              </a:tblPr>
              <a:tblGrid>
                <a:gridCol w="1892302">
                  <a:extLst>
                    <a:ext uri="{9D8B030D-6E8A-4147-A177-3AD203B41FA5}">
                      <a16:colId xmlns:a16="http://schemas.microsoft.com/office/drawing/2014/main" val="779962910"/>
                    </a:ext>
                  </a:extLst>
                </a:gridCol>
                <a:gridCol w="1368484">
                  <a:extLst>
                    <a:ext uri="{9D8B030D-6E8A-4147-A177-3AD203B41FA5}">
                      <a16:colId xmlns:a16="http://schemas.microsoft.com/office/drawing/2014/main" val="1421858461"/>
                    </a:ext>
                  </a:extLst>
                </a:gridCol>
                <a:gridCol w="1984315">
                  <a:extLst>
                    <a:ext uri="{9D8B030D-6E8A-4147-A177-3AD203B41FA5}">
                      <a16:colId xmlns:a16="http://schemas.microsoft.com/office/drawing/2014/main" val="653942880"/>
                    </a:ext>
                  </a:extLst>
                </a:gridCol>
              </a:tblGrid>
              <a:tr h="556542">
                <a:tc gridSpan="3">
                  <a:txBody>
                    <a:bodyPr/>
                    <a:lstStyle/>
                    <a:p>
                      <a:pPr algn="ctr"/>
                      <a:r>
                        <a:rPr lang="en-GB" sz="1400" b="1" kern="1200" err="1">
                          <a:solidFill>
                            <a:schemeClr val="lt1"/>
                          </a:solidFill>
                          <a:latin typeface="Consolas" panose="020B0609020204030204" pitchFamily="49" charset="0"/>
                          <a:ea typeface="+mn-ea"/>
                          <a:cs typeface="+mn-cs"/>
                        </a:rPr>
                        <a:t>force_sensor</a:t>
                      </a:r>
                      <a:endParaRPr lang="en-GB" sz="1400" b="1" kern="1200">
                        <a:solidFill>
                          <a:schemeClr val="lt1"/>
                        </a:solidFill>
                        <a:latin typeface="Consolas" panose="020B0609020204030204" pitchFamily="49" charset="0"/>
                        <a:ea typeface="+mn-ea"/>
                        <a:cs typeface="+mn-cs"/>
                      </a:endParaRPr>
                    </a:p>
                  </a:txBody>
                  <a:tcPr anchor="ctr"/>
                </a:tc>
                <a:tc hMerge="1">
                  <a:txBody>
                    <a:bodyPr/>
                    <a:lstStyle/>
                    <a:p>
                      <a:endParaRPr/>
                    </a:p>
                  </a:txBody>
                  <a:tcPr/>
                </a:tc>
                <a:tc hMerge="1">
                  <a:txBody>
                    <a:bodyPr/>
                    <a:lstStyle/>
                    <a:p>
                      <a:endParaRPr/>
                    </a:p>
                  </a:txBody>
                  <a:tcPr/>
                </a:tc>
                <a:extLst>
                  <a:ext uri="{0D108BD9-81ED-4DB2-BD59-A6C34878D82A}">
                    <a16:rowId xmlns:a16="http://schemas.microsoft.com/office/drawing/2014/main" val="2354704925"/>
                  </a:ext>
                </a:extLst>
              </a:tr>
              <a:tr h="535478">
                <a:tc>
                  <a:txBody>
                    <a:bodyPr/>
                    <a:lstStyle/>
                    <a:p>
                      <a:pPr algn="ctr"/>
                      <a:r>
                        <a:rPr lang="en-GB" sz="1200" b="1"/>
                        <a:t>Topic</a:t>
                      </a:r>
                    </a:p>
                  </a:txBody>
                  <a:tcPr anchor="ctr"/>
                </a:tc>
                <a:tc>
                  <a:txBody>
                    <a:bodyPr/>
                    <a:lstStyle/>
                    <a:p>
                      <a:pPr algn="ctr"/>
                      <a:r>
                        <a:rPr lang="en-GB" sz="1200" b="1"/>
                        <a:t>Type</a:t>
                      </a:r>
                    </a:p>
                  </a:txBody>
                  <a:tcPr anchor="ctr"/>
                </a:tc>
                <a:tc>
                  <a:txBody>
                    <a:bodyPr/>
                    <a:lstStyle/>
                    <a:p>
                      <a:pPr algn="ctr"/>
                      <a:r>
                        <a:rPr lang="en-GB" sz="1200" b="1"/>
                        <a:t>Meaning</a:t>
                      </a:r>
                    </a:p>
                  </a:txBody>
                  <a:tcPr anchor="ctr"/>
                </a:tc>
                <a:extLst>
                  <a:ext uri="{0D108BD9-81ED-4DB2-BD59-A6C34878D82A}">
                    <a16:rowId xmlns:a16="http://schemas.microsoft.com/office/drawing/2014/main" val="3328791720"/>
                  </a:ext>
                </a:extLst>
              </a:tr>
              <a:tr h="535478">
                <a:tc>
                  <a:txBody>
                    <a:bodyPr/>
                    <a:lstStyle/>
                    <a:p>
                      <a:pPr algn="ctr"/>
                      <a:r>
                        <a:rPr lang="en-GB" sz="1200"/>
                        <a:t>ft_sensor_topic (S)</a:t>
                      </a:r>
                    </a:p>
                  </a:txBody>
                  <a:tcPr anchor="ctr"/>
                </a:tc>
                <a:tc>
                  <a:txBody>
                    <a:bodyPr/>
                    <a:lstStyle/>
                    <a:p>
                      <a:pPr algn="ctr"/>
                      <a:r>
                        <a:rPr lang="en-GB" sz="1200"/>
                        <a:t>WrenchStamped</a:t>
                      </a:r>
                    </a:p>
                  </a:txBody>
                  <a:tcPr anchor="ctr"/>
                </a:tc>
                <a:tc>
                  <a:txBody>
                    <a:bodyPr/>
                    <a:lstStyle/>
                    <a:p>
                      <a:pPr algn="ctr"/>
                      <a:r>
                        <a:rPr lang="en-GB" sz="1200"/>
                        <a:t>Force and Torque read by sensor</a:t>
                      </a:r>
                    </a:p>
                  </a:txBody>
                  <a:tcPr anchor="ctr"/>
                </a:tc>
                <a:extLst>
                  <a:ext uri="{0D108BD9-81ED-4DB2-BD59-A6C34878D82A}">
                    <a16:rowId xmlns:a16="http://schemas.microsoft.com/office/drawing/2014/main" val="613731877"/>
                  </a:ext>
                </a:extLst>
              </a:tr>
              <a:tr h="535478">
                <a:tc>
                  <a:txBody>
                    <a:bodyPr/>
                    <a:lstStyle/>
                    <a:p>
                      <a:pPr algn="ctr"/>
                      <a:r>
                        <a:rPr lang="en-GB" sz="1200"/>
                        <a:t>box/initial_point (S)</a:t>
                      </a:r>
                    </a:p>
                  </a:txBody>
                  <a:tcPr anchor="ctr"/>
                </a:tc>
                <a:tc>
                  <a:txBody>
                    <a:bodyPr/>
                    <a:lstStyle/>
                    <a:p>
                      <a:pPr algn="ctr"/>
                      <a:r>
                        <a:rPr lang="en-GB" sz="1200"/>
                        <a:t>Point</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200"/>
                        <a:t>Initial point where the box is located</a:t>
                      </a:r>
                    </a:p>
                  </a:txBody>
                  <a:tcPr anchor="ctr"/>
                </a:tc>
                <a:extLst>
                  <a:ext uri="{0D108BD9-81ED-4DB2-BD59-A6C34878D82A}">
                    <a16:rowId xmlns:a16="http://schemas.microsoft.com/office/drawing/2014/main" val="3555225910"/>
                  </a:ext>
                </a:extLst>
              </a:tr>
              <a:tr h="883539">
                <a:tc>
                  <a:txBody>
                    <a:bodyPr/>
                    <a:lstStyle/>
                    <a:p>
                      <a:pPr algn="ctr"/>
                      <a:r>
                        <a:rPr lang="en-GB" sz="1200"/>
                        <a:t>box/type_topic (P)</a:t>
                      </a:r>
                    </a:p>
                  </a:txBody>
                  <a:tcPr anchor="ctr"/>
                </a:tc>
                <a:tc>
                  <a:txBody>
                    <a:bodyPr/>
                    <a:lstStyle/>
                    <a:p>
                      <a:pPr algn="ctr"/>
                      <a:r>
                        <a:rPr lang="en-GB" sz="1200"/>
                        <a:t>String</a:t>
                      </a:r>
                    </a:p>
                  </a:txBody>
                  <a:tcPr anchor="ctr"/>
                </a:tc>
                <a:tc>
                  <a:txBody>
                    <a:bodyPr/>
                    <a:lstStyle/>
                    <a:p>
                      <a:pPr algn="ctr"/>
                      <a:r>
                        <a:rPr lang="en-GB" sz="1200"/>
                        <a:t>Classified box type</a:t>
                      </a:r>
                    </a:p>
                    <a:p>
                      <a:pPr algn="ctr"/>
                      <a:r>
                        <a:rPr lang="en-GB" sz="1050"/>
                        <a:t>“LIGHT_BOX” “MEDIUM_BOX” “HEAVY_BOX” </a:t>
                      </a:r>
                    </a:p>
                  </a:txBody>
                  <a:tcPr anchor="ctr"/>
                </a:tc>
                <a:extLst>
                  <a:ext uri="{0D108BD9-81ED-4DB2-BD59-A6C34878D82A}">
                    <a16:rowId xmlns:a16="http://schemas.microsoft.com/office/drawing/2014/main" val="3794279052"/>
                  </a:ext>
                </a:extLst>
              </a:tr>
            </a:tbl>
          </a:graphicData>
        </a:graphic>
      </p:graphicFrame>
      <p:graphicFrame>
        <p:nvGraphicFramePr>
          <p:cNvPr id="12" name="Tabella 11">
            <a:extLst>
              <a:ext uri="{FF2B5EF4-FFF2-40B4-BE49-F238E27FC236}">
                <a16:creationId xmlns:a16="http://schemas.microsoft.com/office/drawing/2014/main" id="{9D74C094-5494-2A7C-7D03-73A0527D0F28}"/>
              </a:ext>
            </a:extLst>
          </p:cNvPr>
          <p:cNvGraphicFramePr>
            <a:graphicFrameLocks noGrp="1"/>
          </p:cNvGraphicFramePr>
          <p:nvPr>
            <p:extLst>
              <p:ext uri="{D42A27DB-BD31-4B8C-83A1-F6EECF244321}">
                <p14:modId xmlns:p14="http://schemas.microsoft.com/office/powerpoint/2010/main" val="2567914064"/>
              </p:ext>
            </p:extLst>
          </p:nvPr>
        </p:nvGraphicFramePr>
        <p:xfrm>
          <a:off x="6337269" y="4214442"/>
          <a:ext cx="5245101" cy="2267578"/>
        </p:xfrm>
        <a:graphic>
          <a:graphicData uri="http://schemas.openxmlformats.org/drawingml/2006/table">
            <a:tbl>
              <a:tblPr firstRow="1" bandRow="1">
                <a:tableStyleId>{5C22544A-7EE6-4342-B048-85BDC9FD1C3A}</a:tableStyleId>
              </a:tblPr>
              <a:tblGrid>
                <a:gridCol w="1892302">
                  <a:extLst>
                    <a:ext uri="{9D8B030D-6E8A-4147-A177-3AD203B41FA5}">
                      <a16:colId xmlns:a16="http://schemas.microsoft.com/office/drawing/2014/main" val="779962910"/>
                    </a:ext>
                  </a:extLst>
                </a:gridCol>
                <a:gridCol w="1368484">
                  <a:extLst>
                    <a:ext uri="{9D8B030D-6E8A-4147-A177-3AD203B41FA5}">
                      <a16:colId xmlns:a16="http://schemas.microsoft.com/office/drawing/2014/main" val="1421858461"/>
                    </a:ext>
                  </a:extLst>
                </a:gridCol>
                <a:gridCol w="1984315">
                  <a:extLst>
                    <a:ext uri="{9D8B030D-6E8A-4147-A177-3AD203B41FA5}">
                      <a16:colId xmlns:a16="http://schemas.microsoft.com/office/drawing/2014/main" val="653942880"/>
                    </a:ext>
                  </a:extLst>
                </a:gridCol>
              </a:tblGrid>
              <a:tr h="556542">
                <a:tc gridSpan="3">
                  <a:txBody>
                    <a:bodyPr/>
                    <a:lstStyle/>
                    <a:p>
                      <a:pPr marL="0" algn="ctr" defTabSz="914400" rtl="0" eaLnBrk="1" latinLnBrk="0" hangingPunct="1"/>
                      <a:r>
                        <a:rPr lang="en-GB" sz="1400" b="1" kern="1200" err="1">
                          <a:solidFill>
                            <a:schemeClr val="lt1"/>
                          </a:solidFill>
                          <a:latin typeface="Consolas" panose="020B0609020204030204" pitchFamily="49" charset="0"/>
                          <a:ea typeface="+mn-ea"/>
                          <a:cs typeface="+mn-cs"/>
                        </a:rPr>
                        <a:t>trajectory_planner</a:t>
                      </a:r>
                      <a:endParaRPr lang="en-GB" sz="1400" b="1" kern="1200">
                        <a:solidFill>
                          <a:schemeClr val="lt1"/>
                        </a:solidFill>
                        <a:latin typeface="Consolas" panose="020B0609020204030204" pitchFamily="49" charset="0"/>
                        <a:ea typeface="+mn-ea"/>
                        <a:cs typeface="+mn-cs"/>
                      </a:endParaRPr>
                    </a:p>
                  </a:txBody>
                  <a:tcPr anchor="ctr"/>
                </a:tc>
                <a:tc hMerge="1">
                  <a:txBody>
                    <a:bodyPr/>
                    <a:lstStyle/>
                    <a:p>
                      <a:endParaRPr/>
                    </a:p>
                  </a:txBody>
                  <a:tcPr/>
                </a:tc>
                <a:tc hMerge="1">
                  <a:txBody>
                    <a:bodyPr/>
                    <a:lstStyle/>
                    <a:p>
                      <a:endParaRPr/>
                    </a:p>
                  </a:txBody>
                  <a:tcPr/>
                </a:tc>
                <a:extLst>
                  <a:ext uri="{0D108BD9-81ED-4DB2-BD59-A6C34878D82A}">
                    <a16:rowId xmlns:a16="http://schemas.microsoft.com/office/drawing/2014/main" val="2354704925"/>
                  </a:ext>
                </a:extLst>
              </a:tr>
              <a:tr h="535478">
                <a:tc>
                  <a:txBody>
                    <a:bodyPr/>
                    <a:lstStyle/>
                    <a:p>
                      <a:pPr algn="ctr"/>
                      <a:r>
                        <a:rPr lang="en-GB" sz="1200" b="1">
                          <a:latin typeface="+mn-lt"/>
                        </a:rPr>
                        <a:t>Topic</a:t>
                      </a:r>
                    </a:p>
                  </a:txBody>
                  <a:tcPr anchor="ctr"/>
                </a:tc>
                <a:tc>
                  <a:txBody>
                    <a:bodyPr/>
                    <a:lstStyle/>
                    <a:p>
                      <a:pPr algn="ctr"/>
                      <a:r>
                        <a:rPr lang="en-GB" sz="1200" b="1">
                          <a:latin typeface="+mn-lt"/>
                        </a:rPr>
                        <a:t>Type</a:t>
                      </a:r>
                    </a:p>
                  </a:txBody>
                  <a:tcPr anchor="ctr"/>
                </a:tc>
                <a:tc>
                  <a:txBody>
                    <a:bodyPr/>
                    <a:lstStyle/>
                    <a:p>
                      <a:pPr algn="ctr"/>
                      <a:r>
                        <a:rPr lang="en-GB" sz="1200" b="1">
                          <a:latin typeface="+mn-lt"/>
                        </a:rPr>
                        <a:t>Meaning</a:t>
                      </a:r>
                    </a:p>
                  </a:txBody>
                  <a:tcPr anchor="ctr"/>
                </a:tc>
                <a:extLst>
                  <a:ext uri="{0D108BD9-81ED-4DB2-BD59-A6C34878D82A}">
                    <a16:rowId xmlns:a16="http://schemas.microsoft.com/office/drawing/2014/main" val="2403325715"/>
                  </a:ext>
                </a:extLst>
              </a:tr>
              <a:tr h="535478">
                <a:tc>
                  <a:txBody>
                    <a:bodyPr/>
                    <a:lstStyle/>
                    <a:p>
                      <a:pPr algn="ctr"/>
                      <a:r>
                        <a:rPr lang="en-GB" sz="1200" b="0">
                          <a:latin typeface="+mn-lt"/>
                        </a:rPr>
                        <a:t>/box/</a:t>
                      </a:r>
                      <a:r>
                        <a:rPr lang="en-GB" sz="1200" b="0" err="1">
                          <a:latin typeface="+mn-lt"/>
                        </a:rPr>
                        <a:t>initial_point</a:t>
                      </a:r>
                      <a:r>
                        <a:rPr lang="en-GB" sz="1200" b="0">
                          <a:latin typeface="+mn-lt"/>
                        </a:rPr>
                        <a:t> (S)</a:t>
                      </a:r>
                    </a:p>
                  </a:txBody>
                  <a:tcPr anchor="ctr"/>
                </a:tc>
                <a:tc>
                  <a:txBody>
                    <a:bodyPr/>
                    <a:lstStyle/>
                    <a:p>
                      <a:pPr algn="ctr"/>
                      <a:r>
                        <a:rPr lang="en-GB" sz="1200">
                          <a:latin typeface="+mn-lt"/>
                        </a:rPr>
                        <a:t>Point</a:t>
                      </a:r>
                    </a:p>
                  </a:txBody>
                  <a:tcPr anchor="ctr"/>
                </a:tc>
                <a:tc>
                  <a:txBody>
                    <a:bodyPr/>
                    <a:lstStyle/>
                    <a:p>
                      <a:pPr algn="ctr"/>
                      <a:r>
                        <a:rPr lang="en-GB" sz="1200">
                          <a:latin typeface="+mn-lt"/>
                        </a:rPr>
                        <a:t>Initial point where the box is located</a:t>
                      </a:r>
                    </a:p>
                  </a:txBody>
                  <a:tcPr anchor="ctr"/>
                </a:tc>
                <a:extLst>
                  <a:ext uri="{0D108BD9-81ED-4DB2-BD59-A6C34878D82A}">
                    <a16:rowId xmlns:a16="http://schemas.microsoft.com/office/drawing/2014/main" val="613731877"/>
                  </a:ext>
                </a:extLst>
              </a:tr>
              <a:tr h="53547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200" b="0">
                          <a:latin typeface="+mn-lt"/>
                        </a:rPr>
                        <a:t>/box/side_point (S)</a:t>
                      </a:r>
                    </a:p>
                  </a:txBody>
                  <a:tcPr anchor="ctr"/>
                </a:tc>
                <a:tc>
                  <a:txBody>
                    <a:bodyPr/>
                    <a:lstStyle/>
                    <a:p>
                      <a:pPr algn="ctr"/>
                      <a:r>
                        <a:rPr lang="en-GB" sz="1200">
                          <a:latin typeface="+mn-lt"/>
                        </a:rPr>
                        <a:t>Point</a:t>
                      </a:r>
                    </a:p>
                  </a:txBody>
                  <a:tcPr anchor="ctr"/>
                </a:tc>
                <a:tc>
                  <a:txBody>
                    <a:bodyPr/>
                    <a:lstStyle/>
                    <a:p>
                      <a:pPr algn="ctr"/>
                      <a:r>
                        <a:rPr lang="en-US" sz="1200">
                          <a:latin typeface="+mn-lt"/>
                        </a:rPr>
                        <a:t>Point at which the robot must apply the second push</a:t>
                      </a:r>
                      <a:endParaRPr lang="en-GB" sz="1200">
                        <a:latin typeface="+mn-lt"/>
                      </a:endParaRPr>
                    </a:p>
                  </a:txBody>
                  <a:tcPr anchor="ctr"/>
                </a:tc>
                <a:extLst>
                  <a:ext uri="{0D108BD9-81ED-4DB2-BD59-A6C34878D82A}">
                    <a16:rowId xmlns:a16="http://schemas.microsoft.com/office/drawing/2014/main" val="1339270712"/>
                  </a:ext>
                </a:extLst>
              </a:tr>
            </a:tbl>
          </a:graphicData>
        </a:graphic>
      </p:graphicFrame>
    </p:spTree>
    <p:extLst>
      <p:ext uri="{BB962C8B-B14F-4D97-AF65-F5344CB8AC3E}">
        <p14:creationId xmlns:p14="http://schemas.microsoft.com/office/powerpoint/2010/main" val="29852502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1" name="Rectangle 80">
            <a:extLst>
              <a:ext uri="{FF2B5EF4-FFF2-40B4-BE49-F238E27FC236}">
                <a16:creationId xmlns:a16="http://schemas.microsoft.com/office/drawing/2014/main" id="{1E94681D-2A4C-4A8D-B9B5-31D440D03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a:extLst>
              <a:ext uri="{FF2B5EF4-FFF2-40B4-BE49-F238E27FC236}">
                <a16:creationId xmlns:a16="http://schemas.microsoft.com/office/drawing/2014/main" id="{4EC7E010-C712-408D-9787-0842AFC9F4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txBody>
          <a:bodyPr/>
          <a:lstStyle/>
          <a:p>
            <a:endParaRPr lang="en-GB"/>
          </a:p>
        </p:txBody>
      </p:sp>
      <p:sp>
        <p:nvSpPr>
          <p:cNvPr id="85" name="Rectangle 84">
            <a:extLst>
              <a:ext uri="{FF2B5EF4-FFF2-40B4-BE49-F238E27FC236}">
                <a16:creationId xmlns:a16="http://schemas.microsoft.com/office/drawing/2014/main" id="{0503FCEF-A9BA-4991-9220-E36615FB8B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txBody>
          <a:bodyPr/>
          <a:lstStyle/>
          <a:p>
            <a:endParaRPr lang="en-GB"/>
          </a:p>
        </p:txBody>
      </p:sp>
      <p:sp>
        <p:nvSpPr>
          <p:cNvPr id="2" name="Titolo 1">
            <a:extLst>
              <a:ext uri="{FF2B5EF4-FFF2-40B4-BE49-F238E27FC236}">
                <a16:creationId xmlns:a16="http://schemas.microsoft.com/office/drawing/2014/main" id="{C58B6949-1DCB-C787-B21E-2EF1962DC878}"/>
              </a:ext>
            </a:extLst>
          </p:cNvPr>
          <p:cNvSpPr>
            <a:spLocks noGrp="1"/>
          </p:cNvSpPr>
          <p:nvPr>
            <p:ph type="title"/>
          </p:nvPr>
        </p:nvSpPr>
        <p:spPr>
          <a:xfrm>
            <a:off x="455442" y="490925"/>
            <a:ext cx="10058400" cy="1371600"/>
          </a:xfrm>
        </p:spPr>
        <p:txBody>
          <a:bodyPr/>
          <a:lstStyle/>
          <a:p>
            <a:r>
              <a:rPr lang="en-GB"/>
              <a:t>System Design – Full ROS Graph</a:t>
            </a:r>
          </a:p>
        </p:txBody>
      </p:sp>
      <p:grpSp>
        <p:nvGrpSpPr>
          <p:cNvPr id="104" name="Gruppo 103">
            <a:extLst>
              <a:ext uri="{FF2B5EF4-FFF2-40B4-BE49-F238E27FC236}">
                <a16:creationId xmlns:a16="http://schemas.microsoft.com/office/drawing/2014/main" id="{09B1CF31-F00F-904C-EB8A-4C6D42D2FAF2}"/>
              </a:ext>
            </a:extLst>
          </p:cNvPr>
          <p:cNvGrpSpPr/>
          <p:nvPr/>
        </p:nvGrpSpPr>
        <p:grpSpPr>
          <a:xfrm>
            <a:off x="0" y="2598801"/>
            <a:ext cx="12192000" cy="2308047"/>
            <a:chOff x="0" y="2018771"/>
            <a:chExt cx="12192000" cy="2308047"/>
          </a:xfrm>
        </p:grpSpPr>
        <p:pic>
          <p:nvPicPr>
            <p:cNvPr id="86" name="Immagine 85" descr="Immagine che contiene testo, diagramma, bianco, linea&#10;&#10;Descrizione generata automaticamente">
              <a:extLst>
                <a:ext uri="{FF2B5EF4-FFF2-40B4-BE49-F238E27FC236}">
                  <a16:creationId xmlns:a16="http://schemas.microsoft.com/office/drawing/2014/main" id="{4C7F5C50-7A1D-F4A3-0F20-E884FB5764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018771"/>
              <a:ext cx="12192000" cy="2308047"/>
            </a:xfrm>
            <a:prstGeom prst="rect">
              <a:avLst/>
            </a:prstGeom>
          </p:spPr>
        </p:pic>
        <p:sp>
          <p:nvSpPr>
            <p:cNvPr id="88" name="Rettangolo 87">
              <a:extLst>
                <a:ext uri="{FF2B5EF4-FFF2-40B4-BE49-F238E27FC236}">
                  <a16:creationId xmlns:a16="http://schemas.microsoft.com/office/drawing/2014/main" id="{89C5A6F6-FE9B-1B1C-1D83-98C7CFFE5344}"/>
                </a:ext>
              </a:extLst>
            </p:cNvPr>
            <p:cNvSpPr/>
            <p:nvPr/>
          </p:nvSpPr>
          <p:spPr>
            <a:xfrm>
              <a:off x="0" y="3429000"/>
              <a:ext cx="1876425" cy="8001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9" name="Rettangolo 88">
              <a:extLst>
                <a:ext uri="{FF2B5EF4-FFF2-40B4-BE49-F238E27FC236}">
                  <a16:creationId xmlns:a16="http://schemas.microsoft.com/office/drawing/2014/main" id="{FE137C33-E7DD-143E-AE47-BEBA8761B39C}"/>
                </a:ext>
              </a:extLst>
            </p:cNvPr>
            <p:cNvSpPr/>
            <p:nvPr/>
          </p:nvSpPr>
          <p:spPr>
            <a:xfrm>
              <a:off x="3479798" y="2385763"/>
              <a:ext cx="596902" cy="12248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93" name="Connettore curvo 92">
              <a:extLst>
                <a:ext uri="{FF2B5EF4-FFF2-40B4-BE49-F238E27FC236}">
                  <a16:creationId xmlns:a16="http://schemas.microsoft.com/office/drawing/2014/main" id="{9118B7FC-06AC-DD40-FD1D-03B5E116CA54}"/>
                </a:ext>
              </a:extLst>
            </p:cNvPr>
            <p:cNvCxnSpPr/>
            <p:nvPr/>
          </p:nvCxnSpPr>
          <p:spPr>
            <a:xfrm flipV="1">
              <a:off x="3987800" y="2089150"/>
              <a:ext cx="1619250" cy="265523"/>
            </a:xfrm>
            <a:prstGeom prst="curvedConnector3">
              <a:avLst>
                <a:gd name="adj1" fmla="val 42549"/>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1" name="Immagine 100">
              <a:extLst>
                <a:ext uri="{FF2B5EF4-FFF2-40B4-BE49-F238E27FC236}">
                  <a16:creationId xmlns:a16="http://schemas.microsoft.com/office/drawing/2014/main" id="{5BD40F58-C5CC-0056-F449-CAAEB2AC76CF}"/>
                </a:ext>
              </a:extLst>
            </p:cNvPr>
            <p:cNvPicPr>
              <a:picLocks noChangeAspect="1"/>
            </p:cNvPicPr>
            <p:nvPr/>
          </p:nvPicPr>
          <p:blipFill>
            <a:blip r:embed="rId4"/>
            <a:stretch>
              <a:fillRect/>
            </a:stretch>
          </p:blipFill>
          <p:spPr>
            <a:xfrm>
              <a:off x="4291261" y="2018771"/>
              <a:ext cx="703015" cy="109277"/>
            </a:xfrm>
            <a:prstGeom prst="rect">
              <a:avLst/>
            </a:prstGeom>
          </p:spPr>
        </p:pic>
        <p:pic>
          <p:nvPicPr>
            <p:cNvPr id="103" name="Immagine 102">
              <a:extLst>
                <a:ext uri="{FF2B5EF4-FFF2-40B4-BE49-F238E27FC236}">
                  <a16:creationId xmlns:a16="http://schemas.microsoft.com/office/drawing/2014/main" id="{0921334B-CECA-9020-79BE-1A11F02DCBC2}"/>
                </a:ext>
              </a:extLst>
            </p:cNvPr>
            <p:cNvPicPr>
              <a:picLocks noChangeAspect="1"/>
            </p:cNvPicPr>
            <p:nvPr/>
          </p:nvPicPr>
          <p:blipFill>
            <a:blip r:embed="rId5"/>
            <a:stretch>
              <a:fillRect/>
            </a:stretch>
          </p:blipFill>
          <p:spPr>
            <a:xfrm>
              <a:off x="3425414" y="2393099"/>
              <a:ext cx="705670" cy="122487"/>
            </a:xfrm>
            <a:prstGeom prst="rect">
              <a:avLst/>
            </a:prstGeom>
          </p:spPr>
        </p:pic>
      </p:grpSp>
    </p:spTree>
    <p:extLst>
      <p:ext uri="{BB962C8B-B14F-4D97-AF65-F5344CB8AC3E}">
        <p14:creationId xmlns:p14="http://schemas.microsoft.com/office/powerpoint/2010/main" val="11094798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8">
            <a:extLst>
              <a:ext uri="{FF2B5EF4-FFF2-40B4-BE49-F238E27FC236}">
                <a16:creationId xmlns:a16="http://schemas.microsoft.com/office/drawing/2014/main" id="{83E0B076-70B2-4BA7-B180-209E6D8013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0">
            <a:extLst>
              <a:ext uri="{FF2B5EF4-FFF2-40B4-BE49-F238E27FC236}">
                <a16:creationId xmlns:a16="http://schemas.microsoft.com/office/drawing/2014/main" id="{4C1262DB-2217-4833-97B6-F2E848AE5B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it-IT"/>
          </a:p>
        </p:txBody>
      </p:sp>
      <p:sp>
        <p:nvSpPr>
          <p:cNvPr id="14" name="Rectangle 12">
            <a:extLst>
              <a:ext uri="{FF2B5EF4-FFF2-40B4-BE49-F238E27FC236}">
                <a16:creationId xmlns:a16="http://schemas.microsoft.com/office/drawing/2014/main" id="{96E31C53-2B4C-4EC3-ABBE-C7A406EE0F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txBody>
          <a:bodyPr/>
          <a:lstStyle/>
          <a:p>
            <a:endParaRPr lang="it-IT"/>
          </a:p>
        </p:txBody>
      </p:sp>
      <p:sp>
        <p:nvSpPr>
          <p:cNvPr id="2" name="Titolo 1">
            <a:extLst>
              <a:ext uri="{FF2B5EF4-FFF2-40B4-BE49-F238E27FC236}">
                <a16:creationId xmlns:a16="http://schemas.microsoft.com/office/drawing/2014/main" id="{CC9E7C58-6D09-F493-2A0A-F404C16875B5}"/>
              </a:ext>
            </a:extLst>
          </p:cNvPr>
          <p:cNvSpPr>
            <a:spLocks noGrp="1"/>
          </p:cNvSpPr>
          <p:nvPr>
            <p:ph type="title"/>
          </p:nvPr>
        </p:nvSpPr>
        <p:spPr>
          <a:xfrm>
            <a:off x="1066800" y="642594"/>
            <a:ext cx="10058400" cy="1371600"/>
          </a:xfrm>
        </p:spPr>
        <p:txBody>
          <a:bodyPr>
            <a:normAutofit/>
          </a:bodyPr>
          <a:lstStyle/>
          <a:p>
            <a:pPr>
              <a:spcBef>
                <a:spcPts val="900"/>
              </a:spcBef>
            </a:pPr>
            <a:r>
              <a:rPr lang="en-US">
                <a:latin typeface="Avenir Next LT Pro"/>
              </a:rPr>
              <a:t>1. Box Localization</a:t>
            </a:r>
            <a:endParaRPr lang="it-IT"/>
          </a:p>
        </p:txBody>
      </p:sp>
      <p:graphicFrame>
        <p:nvGraphicFramePr>
          <p:cNvPr id="4" name="Diagramma 3">
            <a:extLst>
              <a:ext uri="{FF2B5EF4-FFF2-40B4-BE49-F238E27FC236}">
                <a16:creationId xmlns:a16="http://schemas.microsoft.com/office/drawing/2014/main" id="{C9E83550-7BEA-69BA-3BA5-3A0D8C0D70D1}"/>
              </a:ext>
            </a:extLst>
          </p:cNvPr>
          <p:cNvGraphicFramePr/>
          <p:nvPr>
            <p:extLst>
              <p:ext uri="{D42A27DB-BD31-4B8C-83A1-F6EECF244321}">
                <p14:modId xmlns:p14="http://schemas.microsoft.com/office/powerpoint/2010/main" val="2580427002"/>
              </p:ext>
            </p:extLst>
          </p:nvPr>
        </p:nvGraphicFramePr>
        <p:xfrm>
          <a:off x="711897" y="1716901"/>
          <a:ext cx="10771575" cy="420919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83748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VTI">
  <a:themeElements>
    <a:clrScheme name="AnalogousFromLightSeedRightStep">
      <a:dk1>
        <a:srgbClr val="000000"/>
      </a:dk1>
      <a:lt1>
        <a:srgbClr val="FFFFFF"/>
      </a:lt1>
      <a:dk2>
        <a:srgbClr val="393620"/>
      </a:dk2>
      <a:lt2>
        <a:srgbClr val="E2E5E8"/>
      </a:lt2>
      <a:accent1>
        <a:srgbClr val="CA996A"/>
      </a:accent1>
      <a:accent2>
        <a:srgbClr val="ABA45C"/>
      </a:accent2>
      <a:accent3>
        <a:srgbClr val="95A96C"/>
      </a:accent3>
      <a:accent4>
        <a:srgbClr val="74B05F"/>
      </a:accent4>
      <a:accent5>
        <a:srgbClr val="69B274"/>
      </a:accent5>
      <a:accent6>
        <a:srgbClr val="5FB28E"/>
      </a:accent6>
      <a:hlink>
        <a:srgbClr val="5F84A8"/>
      </a:hlink>
      <a:folHlink>
        <a:srgbClr val="7F7F7F"/>
      </a:folHlink>
    </a:clrScheme>
    <a:fontScheme name="Savon">
      <a:majorFont>
        <a:latin typeface="Avenir Next LT Pro Light"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venir Next LT Pro"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80000"/>
                <a:shade val="100000"/>
                <a:satMod val="300000"/>
              </a:schemeClr>
            </a:gs>
            <a:gs pos="100000">
              <a:schemeClr val="phClr">
                <a:tint val="100000"/>
                <a:shade val="30000"/>
                <a:satMod val="200000"/>
              </a:schemeClr>
            </a:gs>
          </a:gsLst>
          <a:path path="circle">
            <a:fillToRect l="50000" t="50000" r="50000" b="50000"/>
          </a:path>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SavonVTI" id="{A72E8C35-66DD-49F8-AF66-813F19B983AE}" vid="{93CCBC76-B7A1-4C3D-93EA-5CE34C4670F9}"/>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2f26ae8e-0534-42ae-9904-0fee2bddd958"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o" ma:contentTypeID="0x010100C66C80353CD69A4285BB938310B65AC7" ma:contentTypeVersion="16" ma:contentTypeDescription="Creare un nuovo documento." ma:contentTypeScope="" ma:versionID="3068d5c5e40d2f6104b1e62c43bc8522">
  <xsd:schema xmlns:xsd="http://www.w3.org/2001/XMLSchema" xmlns:xs="http://www.w3.org/2001/XMLSchema" xmlns:p="http://schemas.microsoft.com/office/2006/metadata/properties" xmlns:ns3="2f26ae8e-0534-42ae-9904-0fee2bddd958" xmlns:ns4="9c14b697-c5c0-4139-b5ac-a549821d1603" targetNamespace="http://schemas.microsoft.com/office/2006/metadata/properties" ma:root="true" ma:fieldsID="ddee532ca510195181d4915437e8bc13" ns3:_="" ns4:_="">
    <xsd:import namespace="2f26ae8e-0534-42ae-9904-0fee2bddd958"/>
    <xsd:import namespace="9c14b697-c5c0-4139-b5ac-a549821d1603"/>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DateTaken"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_activity" minOccurs="0"/>
                <xsd:element ref="ns3:MediaServiceObjectDetectorVersions" minOccurs="0"/>
                <xsd:element ref="ns3:MediaServiceSearchProperties" minOccurs="0"/>
                <xsd:element ref="ns3: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f26ae8e-0534-42ae-9904-0fee2bddd95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3" nillable="true" ma:displayName="MediaServiceDateTaken" ma:hidden="true" ma:internalName="MediaServiceDateTaken" ma:readOnly="true">
      <xsd:simpleType>
        <xsd:restriction base="dms:Text"/>
      </xsd:simpleType>
    </xsd:element>
    <xsd:element name="MediaServiceAutoTags" ma:index="14" nillable="true" ma:displayName="Tags" ma:internalName="MediaServiceAutoTag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_activity" ma:index="20" nillable="true" ma:displayName="_activity" ma:hidden="true" ma:internalName="_activity">
      <xsd:simpleType>
        <xsd:restriction base="dms:Note"/>
      </xsd:simpleType>
    </xsd:element>
    <xsd:element name="MediaServiceObjectDetectorVersions" ma:index="21" nillable="true" ma:displayName="MediaServiceObjectDetectorVersions" ma:hidden="true" ma:indexed="true" ma:internalName="MediaServiceObjectDetectorVersions" ma:readOnly="true">
      <xsd:simpleType>
        <xsd:restriction base="dms:Text"/>
      </xsd:simpleType>
    </xsd:element>
    <xsd:element name="MediaServiceSearchProperties" ma:index="22" nillable="true" ma:displayName="MediaServiceSearchProperties" ma:hidden="true" ma:internalName="MediaServiceSearchProperties" ma:readOnly="true">
      <xsd:simpleType>
        <xsd:restriction base="dms:Note"/>
      </xsd:simpleType>
    </xsd:element>
    <xsd:element name="MediaServiceSystemTags" ma:index="23"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9c14b697-c5c0-4139-b5ac-a549821d1603" elementFormDefault="qualified">
    <xsd:import namespace="http://schemas.microsoft.com/office/2006/documentManagement/types"/>
    <xsd:import namespace="http://schemas.microsoft.com/office/infopath/2007/PartnerControls"/>
    <xsd:element name="SharedWithUsers" ma:index="10" nillable="true" ma:displayName="Condiviso c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Condiviso con dettagli" ma:internalName="SharedWithDetails" ma:readOnly="true">
      <xsd:simpleType>
        <xsd:restriction base="dms:Note">
          <xsd:maxLength value="255"/>
        </xsd:restriction>
      </xsd:simpleType>
    </xsd:element>
    <xsd:element name="SharingHintHash" ma:index="12" nillable="true" ma:displayName="Hash suggerimento condivisione"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i contenuto"/>
        <xsd:element ref="dc:title" minOccurs="0" maxOccurs="1" ma:index="4" ma:displayName="Tito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9D8ED15-DAD6-4017-BDA4-B2B4F1430FFD}">
  <ds:schemaRefs>
    <ds:schemaRef ds:uri="2f26ae8e-0534-42ae-9904-0fee2bddd958"/>
    <ds:schemaRef ds:uri="9c14b697-c5c0-4139-b5ac-a549821d1603"/>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73F9094B-32FF-46E4-933E-47FC41712D68}">
  <ds:schemaRefs>
    <ds:schemaRef ds:uri="2f26ae8e-0534-42ae-9904-0fee2bddd958"/>
    <ds:schemaRef ds:uri="9c14b697-c5c0-4139-b5ac-a549821d1603"/>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F1E19E1D-E8F0-4C94-988C-B466220DCDB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Application>Microsoft Office PowerPoint</Application>
  <PresentationFormat>Widescreen</PresentationFormat>
  <Slides>25</Slides>
  <Notes>14</Notes>
  <HiddenSlides>0</HiddenSlides>
  <ScaleCrop>false</ScaleCrop>
  <HeadingPairs>
    <vt:vector size="4" baseType="variant">
      <vt:variant>
        <vt:lpstr>Tema</vt:lpstr>
      </vt:variant>
      <vt:variant>
        <vt:i4>1</vt:i4>
      </vt:variant>
      <vt:variant>
        <vt:lpstr>Titoli diapositive</vt:lpstr>
      </vt:variant>
      <vt:variant>
        <vt:i4>25</vt:i4>
      </vt:variant>
    </vt:vector>
  </HeadingPairs>
  <TitlesOfParts>
    <vt:vector size="26" baseType="lpstr">
      <vt:lpstr>SavonVTI</vt:lpstr>
      <vt:lpstr>PastaBot:  FORCE  SENSING  FOR  pasta packaging  automation </vt:lpstr>
      <vt:lpstr>Project Description &amp; Objectives</vt:lpstr>
      <vt:lpstr>Manipulator</vt:lpstr>
      <vt:lpstr>Setting</vt:lpstr>
      <vt:lpstr>Tools</vt:lpstr>
      <vt:lpstr>System Design: Sequence Diagram</vt:lpstr>
      <vt:lpstr>System Design – ROS Nodes and Topics</vt:lpstr>
      <vt:lpstr>System Design – Full ROS Graph</vt:lpstr>
      <vt:lpstr>1. Box Localization</vt:lpstr>
      <vt:lpstr>Image Acquisition &amp; Preprocessing</vt:lpstr>
      <vt:lpstr>Contour Recognition &amp; Object Detection</vt:lpstr>
      <vt:lpstr>Push Point Extraction</vt:lpstr>
      <vt:lpstr>Homography Estimation</vt:lpstr>
      <vt:lpstr>Homography Estimation</vt:lpstr>
      <vt:lpstr>2. Sensing</vt:lpstr>
      <vt:lpstr>Initial Push Interaction</vt:lpstr>
      <vt:lpstr>Waiting Point </vt:lpstr>
      <vt:lpstr>Force Measurement</vt:lpstr>
      <vt:lpstr>Mass/Force Classification </vt:lpstr>
      <vt:lpstr>3. Sorting</vt:lpstr>
      <vt:lpstr>Side point localization</vt:lpstr>
      <vt:lpstr>Compute pushing trajectory</vt:lpstr>
      <vt:lpstr>Push into disposal bin</vt:lpstr>
      <vt:lpstr>DEMO TIME</vt:lpstr>
      <vt:lpstr>Presentazione standard di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ALBERTO COMPAGNONI</dc:creator>
  <cp:revision>2</cp:revision>
  <dcterms:created xsi:type="dcterms:W3CDTF">2024-10-29T15:42:55Z</dcterms:created>
  <dcterms:modified xsi:type="dcterms:W3CDTF">2024-11-05T18:12:19Z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0x010100C66C80353CD69A4285BB938310B65AC7</vt:lpwstr>
  </property>
</Properties>
</file>